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321" r:id="rId2"/>
    <p:sldId id="315" r:id="rId3"/>
    <p:sldId id="319" r:id="rId4"/>
    <p:sldId id="318" r:id="rId5"/>
    <p:sldId id="256" r:id="rId6"/>
    <p:sldId id="270" r:id="rId7"/>
    <p:sldId id="269" r:id="rId8"/>
    <p:sldId id="267" r:id="rId9"/>
    <p:sldId id="324" r:id="rId10"/>
    <p:sldId id="327" r:id="rId11"/>
    <p:sldId id="325" r:id="rId12"/>
    <p:sldId id="328" r:id="rId13"/>
    <p:sldId id="275" r:id="rId14"/>
    <p:sldId id="326" r:id="rId15"/>
    <p:sldId id="274" r:id="rId16"/>
    <p:sldId id="259" r:id="rId17"/>
    <p:sldId id="262" r:id="rId18"/>
    <p:sldId id="31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1D35"/>
    <a:srgbClr val="F2F2F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50" autoAdjust="0"/>
    <p:restoredTop sz="95344" autoAdjust="0"/>
  </p:normalViewPr>
  <p:slideViewPr>
    <p:cSldViewPr snapToGrid="0">
      <p:cViewPr>
        <p:scale>
          <a:sx n="93" d="100"/>
          <a:sy n="93" d="100"/>
        </p:scale>
        <p:origin x="440" y="68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A509BF-53EE-4D84-844F-BEC1430829BC}" type="datetimeFigureOut">
              <a:rPr lang="en-US" smtClean="0"/>
              <a:t>7/25/24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B6879-5321-45FF-A6AE-E6B1BB62CBAD}" type="slidenum">
              <a:rPr lang="en-US" smtClean="0"/>
              <a:t>‹#›</a:t>
            </a:fld>
            <a:endParaRPr lang="en-US"/>
          </a:p>
        </p:txBody>
      </p:sp>
    </p:spTree>
    <p:extLst>
      <p:ext uri="{BB962C8B-B14F-4D97-AF65-F5344CB8AC3E}">
        <p14:creationId xmlns:p14="http://schemas.microsoft.com/office/powerpoint/2010/main" val="3381741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tiff"/><Relationship Id="rId5" Type="http://schemas.openxmlformats.org/officeDocument/2006/relationships/image" Target="../media/image6.svg"/><Relationship Id="rId10" Type="http://schemas.openxmlformats.org/officeDocument/2006/relationships/image" Target="../media/image10.svg"/><Relationship Id="rId4" Type="http://schemas.openxmlformats.org/officeDocument/2006/relationships/image" Target="../media/image5.png"/><Relationship Id="rId9"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A77FC49-908E-7282-71D1-FF9B45CC794D}"/>
              </a:ext>
            </a:extLst>
          </p:cNvPr>
          <p:cNvPicPr>
            <a:picLocks noChangeAspect="1"/>
          </p:cNvPicPr>
          <p:nvPr userDrawn="1"/>
        </p:nvPicPr>
        <p:blipFill>
          <a:blip r:embed="rId2">
            <a:alphaModFix amt="34000"/>
            <a:extLst>
              <a:ext uri="{28A0092B-C50C-407E-A947-70E740481C1C}">
                <a14:useLocalDpi xmlns:a14="http://schemas.microsoft.com/office/drawing/2010/main" val="0"/>
              </a:ext>
            </a:extLst>
          </a:blip>
          <a:stretch>
            <a:fillRect/>
          </a:stretch>
        </p:blipFill>
        <p:spPr>
          <a:xfrm rot="16200000">
            <a:off x="1428041" y="-1428041"/>
            <a:ext cx="6880030" cy="9736110"/>
          </a:xfrm>
          <a:prstGeom prst="rect">
            <a:avLst/>
          </a:prstGeom>
        </p:spPr>
      </p:pic>
      <p:pic>
        <p:nvPicPr>
          <p:cNvPr id="11" name="Picture 10">
            <a:extLst>
              <a:ext uri="{FF2B5EF4-FFF2-40B4-BE49-F238E27FC236}">
                <a16:creationId xmlns:a16="http://schemas.microsoft.com/office/drawing/2014/main" id="{B9FB5ACA-D821-A539-94D6-EEC7337F3AF1}"/>
              </a:ext>
            </a:extLst>
          </p:cNvPr>
          <p:cNvPicPr>
            <a:picLocks noChangeAspect="1"/>
          </p:cNvPicPr>
          <p:nvPr userDrawn="1"/>
        </p:nvPicPr>
        <p:blipFill>
          <a:blip r:embed="rId3">
            <a:alphaModFix amt="99000"/>
          </a:blip>
          <a:stretch>
            <a:fillRect/>
          </a:stretch>
        </p:blipFill>
        <p:spPr>
          <a:xfrm rot="10800000" flipV="1">
            <a:off x="59093" y="0"/>
            <a:ext cx="12073813" cy="3109189"/>
          </a:xfrm>
          <a:prstGeom prst="rect">
            <a:avLst/>
          </a:prstGeom>
        </p:spPr>
      </p:pic>
      <p:sp>
        <p:nvSpPr>
          <p:cNvPr id="3" name="Rectangle 2">
            <a:extLst>
              <a:ext uri="{FF2B5EF4-FFF2-40B4-BE49-F238E27FC236}">
                <a16:creationId xmlns:a16="http://schemas.microsoft.com/office/drawing/2014/main" id="{6500D8EF-2DF1-88B7-4784-92F60D932A2D}"/>
              </a:ext>
            </a:extLst>
          </p:cNvPr>
          <p:cNvSpPr/>
          <p:nvPr userDrawn="1"/>
        </p:nvSpPr>
        <p:spPr>
          <a:xfrm rot="5400000">
            <a:off x="5953544" y="641578"/>
            <a:ext cx="284909" cy="12192000"/>
          </a:xfrm>
          <a:prstGeom prst="rect">
            <a:avLst/>
          </a:prstGeom>
          <a:solidFill>
            <a:srgbClr val="6C1D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7418E44-B184-3318-E83E-1ED0427C4C32}"/>
              </a:ext>
            </a:extLst>
          </p:cNvPr>
          <p:cNvSpPr txBox="1"/>
          <p:nvPr userDrawn="1"/>
        </p:nvSpPr>
        <p:spPr>
          <a:xfrm>
            <a:off x="5479363" y="6595121"/>
            <a:ext cx="1377301" cy="261610"/>
          </a:xfrm>
          <a:prstGeom prst="rect">
            <a:avLst/>
          </a:prstGeom>
          <a:noFill/>
        </p:spPr>
        <p:txBody>
          <a:bodyPr wrap="square" rtlCol="0">
            <a:spAutoFit/>
          </a:bodyPr>
          <a:lstStyle/>
          <a:p>
            <a:pPr algn="ctr"/>
            <a:r>
              <a:rPr lang="en-US" sz="1100" b="1" i="0" dirty="0">
                <a:solidFill>
                  <a:schemeClr val="bg1">
                    <a:lumMod val="95000"/>
                  </a:schemeClr>
                </a:solidFill>
                <a:ea typeface="Montserrat Semi" charset="0"/>
                <a:cs typeface="Montserrat Semi" charset="0"/>
              </a:rPr>
              <a:t>www.utm.my</a:t>
            </a:r>
            <a:endParaRPr lang="en-US" sz="1100" b="1" i="0" dirty="0">
              <a:solidFill>
                <a:schemeClr val="accent4"/>
              </a:solidFill>
              <a:ea typeface="Montserrat Semi" charset="0"/>
              <a:cs typeface="Montserrat Semi" charset="0"/>
            </a:endParaRPr>
          </a:p>
        </p:txBody>
      </p:sp>
    </p:spTree>
    <p:extLst>
      <p:ext uri="{BB962C8B-B14F-4D97-AF65-F5344CB8AC3E}">
        <p14:creationId xmlns:p14="http://schemas.microsoft.com/office/powerpoint/2010/main" val="2959644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C5A05E41-FECA-555C-4DA5-FBDABE88EAD3}"/>
              </a:ext>
            </a:extLst>
          </p:cNvPr>
          <p:cNvPicPr>
            <a:picLocks noChangeAspect="1"/>
          </p:cNvPicPr>
          <p:nvPr userDrawn="1"/>
        </p:nvPicPr>
        <p:blipFill>
          <a:blip r:embed="rId2">
            <a:alphaModFix amt="99000"/>
          </a:blip>
          <a:stretch>
            <a:fillRect/>
          </a:stretch>
        </p:blipFill>
        <p:spPr>
          <a:xfrm rot="10800000" flipV="1">
            <a:off x="6764" y="1270"/>
            <a:ext cx="12073813" cy="3109189"/>
          </a:xfrm>
          <a:prstGeom prst="rect">
            <a:avLst/>
          </a:prstGeom>
        </p:spPr>
      </p:pic>
      <p:grpSp>
        <p:nvGrpSpPr>
          <p:cNvPr id="13" name="Group 12">
            <a:extLst>
              <a:ext uri="{FF2B5EF4-FFF2-40B4-BE49-F238E27FC236}">
                <a16:creationId xmlns:a16="http://schemas.microsoft.com/office/drawing/2014/main" id="{6EFDB3D2-BABB-4614-ACBD-74206D54EFA7}"/>
              </a:ext>
            </a:extLst>
          </p:cNvPr>
          <p:cNvGrpSpPr/>
          <p:nvPr userDrawn="1"/>
        </p:nvGrpSpPr>
        <p:grpSpPr>
          <a:xfrm flipH="1">
            <a:off x="8896479" y="6438899"/>
            <a:ext cx="3295521" cy="419101"/>
            <a:chOff x="0" y="6438899"/>
            <a:chExt cx="4425450" cy="419100"/>
          </a:xfrm>
        </p:grpSpPr>
        <p:sp>
          <p:nvSpPr>
            <p:cNvPr id="14" name="Rectangle 13">
              <a:extLst>
                <a:ext uri="{FF2B5EF4-FFF2-40B4-BE49-F238E27FC236}">
                  <a16:creationId xmlns:a16="http://schemas.microsoft.com/office/drawing/2014/main" id="{B3C9DBE5-42FF-593C-82CE-C4B2774E3AD0}"/>
                </a:ext>
              </a:extLst>
            </p:cNvPr>
            <p:cNvSpPr/>
            <p:nvPr userDrawn="1"/>
          </p:nvSpPr>
          <p:spPr>
            <a:xfrm>
              <a:off x="0" y="6438900"/>
              <a:ext cx="4115884" cy="419099"/>
            </a:xfrm>
            <a:prstGeom prst="rect">
              <a:avLst/>
            </a:prstGeom>
            <a:solidFill>
              <a:srgbClr val="6C1D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ight Triangle 14">
              <a:extLst>
                <a:ext uri="{FF2B5EF4-FFF2-40B4-BE49-F238E27FC236}">
                  <a16:creationId xmlns:a16="http://schemas.microsoft.com/office/drawing/2014/main" id="{D8516993-C2D5-28D4-6E6E-D3A5B19FD20F}"/>
                </a:ext>
              </a:extLst>
            </p:cNvPr>
            <p:cNvSpPr/>
            <p:nvPr userDrawn="1"/>
          </p:nvSpPr>
          <p:spPr>
            <a:xfrm>
              <a:off x="4115884" y="6438899"/>
              <a:ext cx="309566" cy="419100"/>
            </a:xfrm>
            <a:prstGeom prst="rtTriangle">
              <a:avLst/>
            </a:prstGeom>
            <a:solidFill>
              <a:srgbClr val="6C1D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EB218D0-0E4A-6601-1430-D75D1D89819B}"/>
              </a:ext>
            </a:extLst>
          </p:cNvPr>
          <p:cNvSpPr>
            <a:spLocks noGrp="1"/>
          </p:cNvSpPr>
          <p:nvPr>
            <p:ph type="title"/>
          </p:nvPr>
        </p:nvSpPr>
        <p:spPr>
          <a:xfrm>
            <a:off x="1364974" y="2766218"/>
            <a:ext cx="10515600" cy="1325563"/>
          </a:xfrm>
        </p:spPr>
        <p:txBody>
          <a:bodyPr/>
          <a:lstStyle>
            <a:lvl1pPr>
              <a:defRPr>
                <a:latin typeface="+mn-lt"/>
              </a:defRPr>
            </a:lvl1pPr>
          </a:lstStyle>
          <a:p>
            <a:r>
              <a:rPr lang="en-US" dirty="0"/>
              <a:t>Click to edit Master title style</a:t>
            </a:r>
          </a:p>
        </p:txBody>
      </p:sp>
      <p:sp>
        <p:nvSpPr>
          <p:cNvPr id="3" name="Date Placeholder 2">
            <a:extLst>
              <a:ext uri="{FF2B5EF4-FFF2-40B4-BE49-F238E27FC236}">
                <a16:creationId xmlns:a16="http://schemas.microsoft.com/office/drawing/2014/main" id="{65407DD1-72E8-53B4-A8B5-16105BC66947}"/>
              </a:ext>
            </a:extLst>
          </p:cNvPr>
          <p:cNvSpPr>
            <a:spLocks noGrp="1"/>
          </p:cNvSpPr>
          <p:nvPr>
            <p:ph type="dt" sz="half" idx="10"/>
          </p:nvPr>
        </p:nvSpPr>
        <p:spPr/>
        <p:txBody>
          <a:bodyPr/>
          <a:lstStyle/>
          <a:p>
            <a:fld id="{EF9959E7-45DE-4A2D-ACFD-0D8C8BBAB79F}" type="datetimeFigureOut">
              <a:rPr lang="en-US" smtClean="0"/>
              <a:t>7/25/24</a:t>
            </a:fld>
            <a:endParaRPr lang="en-US"/>
          </a:p>
        </p:txBody>
      </p:sp>
      <p:sp>
        <p:nvSpPr>
          <p:cNvPr id="4" name="Footer Placeholder 3">
            <a:extLst>
              <a:ext uri="{FF2B5EF4-FFF2-40B4-BE49-F238E27FC236}">
                <a16:creationId xmlns:a16="http://schemas.microsoft.com/office/drawing/2014/main" id="{F3621DE3-618B-CDA6-C30A-1DB7F4E9C6D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568125-E5E8-EEE2-D064-3848DBBA63B9}"/>
              </a:ext>
            </a:extLst>
          </p:cNvPr>
          <p:cNvSpPr>
            <a:spLocks noGrp="1"/>
          </p:cNvSpPr>
          <p:nvPr>
            <p:ph type="sldNum" sz="quarter" idx="12"/>
          </p:nvPr>
        </p:nvSpPr>
        <p:spPr/>
        <p:txBody>
          <a:bodyPr/>
          <a:lstStyle/>
          <a:p>
            <a:fld id="{B5912E74-8957-4046-8937-1199D0665174}" type="slidenum">
              <a:rPr lang="en-US" smtClean="0"/>
              <a:t>‹#›</a:t>
            </a:fld>
            <a:endParaRPr lang="en-US"/>
          </a:p>
        </p:txBody>
      </p:sp>
      <p:pic>
        <p:nvPicPr>
          <p:cNvPr id="10" name="Picture 9">
            <a:extLst>
              <a:ext uri="{FF2B5EF4-FFF2-40B4-BE49-F238E27FC236}">
                <a16:creationId xmlns:a16="http://schemas.microsoft.com/office/drawing/2014/main" id="{19F13517-FB38-BE9B-5A77-235BBF8CE80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78878" y="283590"/>
            <a:ext cx="1468167" cy="497461"/>
          </a:xfrm>
          <a:prstGeom prst="rect">
            <a:avLst/>
          </a:prstGeom>
        </p:spPr>
      </p:pic>
      <p:grpSp>
        <p:nvGrpSpPr>
          <p:cNvPr id="6" name="Group 5">
            <a:extLst>
              <a:ext uri="{FF2B5EF4-FFF2-40B4-BE49-F238E27FC236}">
                <a16:creationId xmlns:a16="http://schemas.microsoft.com/office/drawing/2014/main" id="{715FA5D2-1257-770C-1E2F-2CCA5238FD2A}"/>
              </a:ext>
            </a:extLst>
          </p:cNvPr>
          <p:cNvGrpSpPr/>
          <p:nvPr userDrawn="1"/>
        </p:nvGrpSpPr>
        <p:grpSpPr>
          <a:xfrm>
            <a:off x="11930388" y="4900065"/>
            <a:ext cx="261612" cy="1456285"/>
            <a:chOff x="-7479" y="4982614"/>
            <a:chExt cx="261612" cy="1456285"/>
          </a:xfrm>
        </p:grpSpPr>
        <p:sp>
          <p:nvSpPr>
            <p:cNvPr id="7" name="Rectangle 6">
              <a:extLst>
                <a:ext uri="{FF2B5EF4-FFF2-40B4-BE49-F238E27FC236}">
                  <a16:creationId xmlns:a16="http://schemas.microsoft.com/office/drawing/2014/main" id="{F29FA834-B150-3245-D347-588904243A5E}"/>
                </a:ext>
              </a:extLst>
            </p:cNvPr>
            <p:cNvSpPr/>
            <p:nvPr userDrawn="1"/>
          </p:nvSpPr>
          <p:spPr>
            <a:xfrm>
              <a:off x="-7479" y="4982614"/>
              <a:ext cx="261612" cy="145628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8EF11FA-4280-83FF-5E5F-70581310F2C4}"/>
                </a:ext>
              </a:extLst>
            </p:cNvPr>
            <p:cNvSpPr txBox="1"/>
            <p:nvPr userDrawn="1"/>
          </p:nvSpPr>
          <p:spPr>
            <a:xfrm rot="16200000">
              <a:off x="-565323" y="5578170"/>
              <a:ext cx="1377301" cy="261610"/>
            </a:xfrm>
            <a:prstGeom prst="rect">
              <a:avLst/>
            </a:prstGeom>
            <a:noFill/>
          </p:spPr>
          <p:txBody>
            <a:bodyPr wrap="square" rtlCol="0">
              <a:spAutoFit/>
            </a:bodyPr>
            <a:lstStyle/>
            <a:p>
              <a:pPr algn="ctr"/>
              <a:r>
                <a:rPr lang="en-US" sz="1100" b="1" i="0" dirty="0">
                  <a:solidFill>
                    <a:schemeClr val="bg1">
                      <a:lumMod val="95000"/>
                    </a:schemeClr>
                  </a:solidFill>
                  <a:ea typeface="Montserrat Semi" charset="0"/>
                  <a:cs typeface="Montserrat Semi" charset="0"/>
                </a:rPr>
                <a:t>www.utm.my</a:t>
              </a:r>
              <a:endParaRPr lang="en-US" sz="1100" b="1" i="0" dirty="0">
                <a:solidFill>
                  <a:schemeClr val="accent4"/>
                </a:solidFill>
                <a:ea typeface="Montserrat Semi" charset="0"/>
                <a:cs typeface="Montserrat Semi" charset="0"/>
              </a:endParaRPr>
            </a:p>
          </p:txBody>
        </p:sp>
      </p:grpSp>
    </p:spTree>
    <p:extLst>
      <p:ext uri="{BB962C8B-B14F-4D97-AF65-F5344CB8AC3E}">
        <p14:creationId xmlns:p14="http://schemas.microsoft.com/office/powerpoint/2010/main" val="16116697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80EC996-29B5-35CD-CAA8-09FAAB535A3F}"/>
              </a:ext>
            </a:extLst>
          </p:cNvPr>
          <p:cNvPicPr>
            <a:picLocks noChangeAspect="1"/>
          </p:cNvPicPr>
          <p:nvPr userDrawn="1"/>
        </p:nvPicPr>
        <p:blipFill>
          <a:blip r:embed="rId2"/>
          <a:stretch>
            <a:fillRect/>
          </a:stretch>
        </p:blipFill>
        <p:spPr>
          <a:xfrm rot="10800000" flipV="1">
            <a:off x="4713261" y="1270"/>
            <a:ext cx="7112053" cy="1831461"/>
          </a:xfrm>
          <a:prstGeom prst="rect">
            <a:avLst/>
          </a:prstGeom>
        </p:spPr>
      </p:pic>
      <p:sp>
        <p:nvSpPr>
          <p:cNvPr id="10" name="Rectangle 9">
            <a:extLst>
              <a:ext uri="{FF2B5EF4-FFF2-40B4-BE49-F238E27FC236}">
                <a16:creationId xmlns:a16="http://schemas.microsoft.com/office/drawing/2014/main" id="{C4E085B5-6456-E991-6904-BB25D1005185}"/>
              </a:ext>
            </a:extLst>
          </p:cNvPr>
          <p:cNvSpPr/>
          <p:nvPr userDrawn="1"/>
        </p:nvSpPr>
        <p:spPr>
          <a:xfrm>
            <a:off x="-38099" y="0"/>
            <a:ext cx="4764088" cy="6858000"/>
          </a:xfrm>
          <a:prstGeom prst="rect">
            <a:avLst/>
          </a:prstGeom>
          <a:solidFill>
            <a:srgbClr val="6C1D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B5AF6C-3A58-DD89-B778-7C9B4E4937D6}"/>
              </a:ext>
            </a:extLst>
          </p:cNvPr>
          <p:cNvSpPr>
            <a:spLocks noGrp="1"/>
          </p:cNvSpPr>
          <p:nvPr>
            <p:ph type="title"/>
          </p:nvPr>
        </p:nvSpPr>
        <p:spPr>
          <a:xfrm>
            <a:off x="839788" y="457200"/>
            <a:ext cx="3771969" cy="1600200"/>
          </a:xfrm>
        </p:spPr>
        <p:txBody>
          <a:bodyPr anchor="b">
            <a:normAutofit/>
          </a:bodyPr>
          <a:lstStyle>
            <a:lvl1pPr>
              <a:defRPr sz="2800">
                <a:latin typeface="+mn-lt"/>
              </a:defRPr>
            </a:lvl1pPr>
          </a:lstStyle>
          <a:p>
            <a:r>
              <a:rPr lang="en-US" dirty="0"/>
              <a:t>Click to edit Master title style</a:t>
            </a:r>
          </a:p>
        </p:txBody>
      </p:sp>
      <p:sp>
        <p:nvSpPr>
          <p:cNvPr id="3" name="Content Placeholder 2">
            <a:extLst>
              <a:ext uri="{FF2B5EF4-FFF2-40B4-BE49-F238E27FC236}">
                <a16:creationId xmlns:a16="http://schemas.microsoft.com/office/drawing/2014/main" id="{4C730643-5DEF-0301-05FB-43BFE78104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C84E7D-D23B-8AA6-561F-6482F0A1224C}"/>
              </a:ext>
            </a:extLst>
          </p:cNvPr>
          <p:cNvSpPr>
            <a:spLocks noGrp="1"/>
          </p:cNvSpPr>
          <p:nvPr>
            <p:ph type="body" sz="half" idx="2"/>
          </p:nvPr>
        </p:nvSpPr>
        <p:spPr>
          <a:xfrm>
            <a:off x="839788" y="2057400"/>
            <a:ext cx="3771969"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9060D1C3-135E-09A0-2E54-EFBC9A5D9940}"/>
              </a:ext>
            </a:extLst>
          </p:cNvPr>
          <p:cNvSpPr>
            <a:spLocks noGrp="1"/>
          </p:cNvSpPr>
          <p:nvPr>
            <p:ph type="dt" sz="half" idx="10"/>
          </p:nvPr>
        </p:nvSpPr>
        <p:spPr/>
        <p:txBody>
          <a:bodyPr/>
          <a:lstStyle/>
          <a:p>
            <a:fld id="{EF9959E7-45DE-4A2D-ACFD-0D8C8BBAB79F}" type="datetimeFigureOut">
              <a:rPr lang="en-US" smtClean="0"/>
              <a:t>7/25/24</a:t>
            </a:fld>
            <a:endParaRPr lang="en-US"/>
          </a:p>
        </p:txBody>
      </p:sp>
      <p:sp>
        <p:nvSpPr>
          <p:cNvPr id="6" name="Footer Placeholder 5">
            <a:extLst>
              <a:ext uri="{FF2B5EF4-FFF2-40B4-BE49-F238E27FC236}">
                <a16:creationId xmlns:a16="http://schemas.microsoft.com/office/drawing/2014/main" id="{B1E11F67-329D-954C-CD5C-1AA093EC26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5EB87E-06D7-61E3-D9E0-49BF14B3E008}"/>
              </a:ext>
            </a:extLst>
          </p:cNvPr>
          <p:cNvSpPr>
            <a:spLocks noGrp="1"/>
          </p:cNvSpPr>
          <p:nvPr>
            <p:ph type="sldNum" sz="quarter" idx="12"/>
          </p:nvPr>
        </p:nvSpPr>
        <p:spPr/>
        <p:txBody>
          <a:bodyPr/>
          <a:lstStyle/>
          <a:p>
            <a:fld id="{B5912E74-8957-4046-8937-1199D0665174}" type="slidenum">
              <a:rPr lang="en-US" smtClean="0"/>
              <a:t>‹#›</a:t>
            </a:fld>
            <a:endParaRPr lang="en-US"/>
          </a:p>
        </p:txBody>
      </p:sp>
      <p:pic>
        <p:nvPicPr>
          <p:cNvPr id="9" name="Picture 8">
            <a:extLst>
              <a:ext uri="{FF2B5EF4-FFF2-40B4-BE49-F238E27FC236}">
                <a16:creationId xmlns:a16="http://schemas.microsoft.com/office/drawing/2014/main" id="{0C8EA7C3-CAA4-9F46-F633-CAA69D61B61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78878" y="283590"/>
            <a:ext cx="1468167" cy="497461"/>
          </a:xfrm>
          <a:prstGeom prst="rect">
            <a:avLst/>
          </a:prstGeom>
        </p:spPr>
      </p:pic>
      <p:sp>
        <p:nvSpPr>
          <p:cNvPr id="11" name="Rectangle 10">
            <a:extLst>
              <a:ext uri="{FF2B5EF4-FFF2-40B4-BE49-F238E27FC236}">
                <a16:creationId xmlns:a16="http://schemas.microsoft.com/office/drawing/2014/main" id="{7DD1F696-3383-CCD0-5F6F-4B9E89375262}"/>
              </a:ext>
            </a:extLst>
          </p:cNvPr>
          <p:cNvSpPr/>
          <p:nvPr userDrawn="1"/>
        </p:nvSpPr>
        <p:spPr>
          <a:xfrm rot="5400000">
            <a:off x="1324286" y="3399184"/>
            <a:ext cx="6858000" cy="5963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7DF8517-697A-D659-D645-CCC025297F18}"/>
              </a:ext>
            </a:extLst>
          </p:cNvPr>
          <p:cNvGrpSpPr/>
          <p:nvPr userDrawn="1"/>
        </p:nvGrpSpPr>
        <p:grpSpPr>
          <a:xfrm>
            <a:off x="11930388" y="4900065"/>
            <a:ext cx="261612" cy="1456285"/>
            <a:chOff x="-7479" y="4982614"/>
            <a:chExt cx="261612" cy="1456285"/>
          </a:xfrm>
        </p:grpSpPr>
        <p:sp>
          <p:nvSpPr>
            <p:cNvPr id="12" name="Rectangle 11">
              <a:extLst>
                <a:ext uri="{FF2B5EF4-FFF2-40B4-BE49-F238E27FC236}">
                  <a16:creationId xmlns:a16="http://schemas.microsoft.com/office/drawing/2014/main" id="{028F6DD2-968A-9801-9B22-22DBD1C894E0}"/>
                </a:ext>
              </a:extLst>
            </p:cNvPr>
            <p:cNvSpPr/>
            <p:nvPr userDrawn="1"/>
          </p:nvSpPr>
          <p:spPr>
            <a:xfrm>
              <a:off x="-7479" y="4982614"/>
              <a:ext cx="261612" cy="145628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F835E16-0810-A050-7387-E04FC0CFD8C9}"/>
                </a:ext>
              </a:extLst>
            </p:cNvPr>
            <p:cNvSpPr txBox="1"/>
            <p:nvPr userDrawn="1"/>
          </p:nvSpPr>
          <p:spPr>
            <a:xfrm rot="16200000">
              <a:off x="-565323" y="5578170"/>
              <a:ext cx="1377301" cy="261610"/>
            </a:xfrm>
            <a:prstGeom prst="rect">
              <a:avLst/>
            </a:prstGeom>
            <a:noFill/>
          </p:spPr>
          <p:txBody>
            <a:bodyPr wrap="square" rtlCol="0">
              <a:spAutoFit/>
            </a:bodyPr>
            <a:lstStyle/>
            <a:p>
              <a:pPr algn="ctr"/>
              <a:r>
                <a:rPr lang="en-US" sz="1100" b="1" i="0" dirty="0">
                  <a:solidFill>
                    <a:schemeClr val="bg1">
                      <a:lumMod val="95000"/>
                    </a:schemeClr>
                  </a:solidFill>
                  <a:ea typeface="Montserrat Semi" charset="0"/>
                  <a:cs typeface="Montserrat Semi" charset="0"/>
                </a:rPr>
                <a:t>www.utm.my</a:t>
              </a:r>
              <a:endParaRPr lang="en-US" sz="1100" b="1" i="0" dirty="0">
                <a:solidFill>
                  <a:schemeClr val="accent4"/>
                </a:solidFill>
                <a:ea typeface="Montserrat Semi" charset="0"/>
                <a:cs typeface="Montserrat Semi" charset="0"/>
              </a:endParaRPr>
            </a:p>
          </p:txBody>
        </p:sp>
      </p:grpSp>
    </p:spTree>
    <p:extLst>
      <p:ext uri="{BB962C8B-B14F-4D97-AF65-F5344CB8AC3E}">
        <p14:creationId xmlns:p14="http://schemas.microsoft.com/office/powerpoint/2010/main" val="4120109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BDE0F43-CB86-1C9B-53B1-54930B9BBDB8}"/>
              </a:ext>
            </a:extLst>
          </p:cNvPr>
          <p:cNvPicPr>
            <a:picLocks noChangeAspect="1"/>
          </p:cNvPicPr>
          <p:nvPr userDrawn="1"/>
        </p:nvPicPr>
        <p:blipFill>
          <a:blip r:embed="rId2"/>
          <a:stretch>
            <a:fillRect/>
          </a:stretch>
        </p:blipFill>
        <p:spPr>
          <a:xfrm rot="10800000" flipV="1">
            <a:off x="6765" y="1270"/>
            <a:ext cx="7112053" cy="1831461"/>
          </a:xfrm>
          <a:prstGeom prst="rect">
            <a:avLst/>
          </a:prstGeom>
        </p:spPr>
      </p:pic>
      <p:sp>
        <p:nvSpPr>
          <p:cNvPr id="2" name="Date Placeholder 1">
            <a:extLst>
              <a:ext uri="{FF2B5EF4-FFF2-40B4-BE49-F238E27FC236}">
                <a16:creationId xmlns:a16="http://schemas.microsoft.com/office/drawing/2014/main" id="{C938C0B1-8B0B-33DB-42B1-6BBD5950DE08}"/>
              </a:ext>
            </a:extLst>
          </p:cNvPr>
          <p:cNvSpPr>
            <a:spLocks noGrp="1"/>
          </p:cNvSpPr>
          <p:nvPr>
            <p:ph type="dt" sz="half" idx="10"/>
          </p:nvPr>
        </p:nvSpPr>
        <p:spPr/>
        <p:txBody>
          <a:bodyPr/>
          <a:lstStyle/>
          <a:p>
            <a:fld id="{EF9959E7-45DE-4A2D-ACFD-0D8C8BBAB79F}" type="datetimeFigureOut">
              <a:rPr lang="en-US" smtClean="0"/>
              <a:t>7/25/24</a:t>
            </a:fld>
            <a:endParaRPr lang="en-US"/>
          </a:p>
        </p:txBody>
      </p:sp>
      <p:sp>
        <p:nvSpPr>
          <p:cNvPr id="3" name="Footer Placeholder 2">
            <a:extLst>
              <a:ext uri="{FF2B5EF4-FFF2-40B4-BE49-F238E27FC236}">
                <a16:creationId xmlns:a16="http://schemas.microsoft.com/office/drawing/2014/main" id="{E07F86FD-0946-30C8-BC74-577779A4D6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A2CEAC2-352E-92E4-C579-C2A59B6940E0}"/>
              </a:ext>
            </a:extLst>
          </p:cNvPr>
          <p:cNvSpPr>
            <a:spLocks noGrp="1"/>
          </p:cNvSpPr>
          <p:nvPr>
            <p:ph type="sldNum" sz="quarter" idx="12"/>
          </p:nvPr>
        </p:nvSpPr>
        <p:spPr/>
        <p:txBody>
          <a:bodyPr/>
          <a:lstStyle/>
          <a:p>
            <a:fld id="{B5912E74-8957-4046-8937-1199D0665174}" type="slidenum">
              <a:rPr lang="en-US" smtClean="0"/>
              <a:t>‹#›</a:t>
            </a:fld>
            <a:endParaRPr lang="en-US"/>
          </a:p>
        </p:txBody>
      </p:sp>
      <p:pic>
        <p:nvPicPr>
          <p:cNvPr id="6" name="Picture 5">
            <a:extLst>
              <a:ext uri="{FF2B5EF4-FFF2-40B4-BE49-F238E27FC236}">
                <a16:creationId xmlns:a16="http://schemas.microsoft.com/office/drawing/2014/main" id="{ABA7D5CF-8052-62A2-8652-9E5660A058F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78878" y="283590"/>
            <a:ext cx="1468167" cy="497461"/>
          </a:xfrm>
          <a:prstGeom prst="rect">
            <a:avLst/>
          </a:prstGeom>
        </p:spPr>
      </p:pic>
      <p:grpSp>
        <p:nvGrpSpPr>
          <p:cNvPr id="5" name="Group 4">
            <a:extLst>
              <a:ext uri="{FF2B5EF4-FFF2-40B4-BE49-F238E27FC236}">
                <a16:creationId xmlns:a16="http://schemas.microsoft.com/office/drawing/2014/main" id="{7CEA865B-9359-931D-9136-36413785F784}"/>
              </a:ext>
            </a:extLst>
          </p:cNvPr>
          <p:cNvGrpSpPr/>
          <p:nvPr userDrawn="1"/>
        </p:nvGrpSpPr>
        <p:grpSpPr>
          <a:xfrm>
            <a:off x="11930388" y="4900065"/>
            <a:ext cx="261612" cy="1456285"/>
            <a:chOff x="-7479" y="4982614"/>
            <a:chExt cx="261612" cy="1456285"/>
          </a:xfrm>
        </p:grpSpPr>
        <p:sp>
          <p:nvSpPr>
            <p:cNvPr id="7" name="Rectangle 6">
              <a:extLst>
                <a:ext uri="{FF2B5EF4-FFF2-40B4-BE49-F238E27FC236}">
                  <a16:creationId xmlns:a16="http://schemas.microsoft.com/office/drawing/2014/main" id="{990C6828-16EB-91B9-7078-52ADFDC0F2F1}"/>
                </a:ext>
              </a:extLst>
            </p:cNvPr>
            <p:cNvSpPr/>
            <p:nvPr userDrawn="1"/>
          </p:nvSpPr>
          <p:spPr>
            <a:xfrm>
              <a:off x="-7479" y="4982614"/>
              <a:ext cx="261612" cy="145628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BEA9D62-1A2E-5482-2A68-9FCEFEB913F9}"/>
                </a:ext>
              </a:extLst>
            </p:cNvPr>
            <p:cNvSpPr txBox="1"/>
            <p:nvPr userDrawn="1"/>
          </p:nvSpPr>
          <p:spPr>
            <a:xfrm rot="16200000">
              <a:off x="-565323" y="5578170"/>
              <a:ext cx="1377301" cy="261610"/>
            </a:xfrm>
            <a:prstGeom prst="rect">
              <a:avLst/>
            </a:prstGeom>
            <a:noFill/>
          </p:spPr>
          <p:txBody>
            <a:bodyPr wrap="square" rtlCol="0">
              <a:spAutoFit/>
            </a:bodyPr>
            <a:lstStyle/>
            <a:p>
              <a:pPr algn="ctr"/>
              <a:r>
                <a:rPr lang="en-US" sz="1100" b="1" i="0" dirty="0">
                  <a:solidFill>
                    <a:schemeClr val="bg1">
                      <a:lumMod val="95000"/>
                    </a:schemeClr>
                  </a:solidFill>
                  <a:ea typeface="Montserrat Semi" charset="0"/>
                  <a:cs typeface="Montserrat Semi" charset="0"/>
                </a:rPr>
                <a:t>www.utm.my</a:t>
              </a:r>
              <a:endParaRPr lang="en-US" sz="1100" b="1" i="0" dirty="0">
                <a:solidFill>
                  <a:schemeClr val="accent4"/>
                </a:solidFill>
                <a:ea typeface="Montserrat Semi" charset="0"/>
                <a:cs typeface="Montserrat Semi" charset="0"/>
              </a:endParaRPr>
            </a:p>
          </p:txBody>
        </p:sp>
      </p:grpSp>
    </p:spTree>
    <p:extLst>
      <p:ext uri="{BB962C8B-B14F-4D97-AF65-F5344CB8AC3E}">
        <p14:creationId xmlns:p14="http://schemas.microsoft.com/office/powerpoint/2010/main" val="33996132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colo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86208AF-0FB5-0709-9E4A-86BB9C81B267}"/>
              </a:ext>
            </a:extLst>
          </p:cNvPr>
          <p:cNvSpPr/>
          <p:nvPr userDrawn="1"/>
        </p:nvSpPr>
        <p:spPr>
          <a:xfrm>
            <a:off x="-38100" y="0"/>
            <a:ext cx="12230100" cy="6858000"/>
          </a:xfrm>
          <a:prstGeom prst="rect">
            <a:avLst/>
          </a:prstGeom>
          <a:solidFill>
            <a:srgbClr val="6C1D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57D46B25-0C92-A630-DD9E-0DC228627926}"/>
              </a:ext>
            </a:extLst>
          </p:cNvPr>
          <p:cNvGrpSpPr/>
          <p:nvPr userDrawn="1"/>
        </p:nvGrpSpPr>
        <p:grpSpPr>
          <a:xfrm>
            <a:off x="7180119" y="6473574"/>
            <a:ext cx="5011881" cy="390911"/>
            <a:chOff x="7180118" y="6489891"/>
            <a:chExt cx="5011881" cy="390911"/>
          </a:xfrm>
        </p:grpSpPr>
        <p:sp>
          <p:nvSpPr>
            <p:cNvPr id="16" name="Rectangle 15">
              <a:extLst>
                <a:ext uri="{FF2B5EF4-FFF2-40B4-BE49-F238E27FC236}">
                  <a16:creationId xmlns:a16="http://schemas.microsoft.com/office/drawing/2014/main" id="{BA51D9DD-D54B-BD6E-1FC0-1E96064A7DD4}"/>
                </a:ext>
              </a:extLst>
            </p:cNvPr>
            <p:cNvSpPr/>
            <p:nvPr userDrawn="1"/>
          </p:nvSpPr>
          <p:spPr>
            <a:xfrm rot="10800000">
              <a:off x="7393415" y="6489891"/>
              <a:ext cx="4798584" cy="390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ight Triangle 16">
              <a:extLst>
                <a:ext uri="{FF2B5EF4-FFF2-40B4-BE49-F238E27FC236}">
                  <a16:creationId xmlns:a16="http://schemas.microsoft.com/office/drawing/2014/main" id="{B12D63A4-B45F-D7EE-07AE-ED4F2AA9FBF6}"/>
                </a:ext>
              </a:extLst>
            </p:cNvPr>
            <p:cNvSpPr/>
            <p:nvPr userDrawn="1"/>
          </p:nvSpPr>
          <p:spPr>
            <a:xfrm rot="10800000" flipV="1">
              <a:off x="7180118" y="6489895"/>
              <a:ext cx="213299" cy="390907"/>
            </a:xfrm>
            <a:prstGeom prst="r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CE4DBBFF-D866-CE38-8CC8-48E42BA7EFB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76220" y="283589"/>
            <a:ext cx="1470825" cy="497461"/>
          </a:xfrm>
          <a:prstGeom prst="rect">
            <a:avLst/>
          </a:prstGeom>
        </p:spPr>
      </p:pic>
      <p:sp>
        <p:nvSpPr>
          <p:cNvPr id="2" name="Date Placeholder 1">
            <a:extLst>
              <a:ext uri="{FF2B5EF4-FFF2-40B4-BE49-F238E27FC236}">
                <a16:creationId xmlns:a16="http://schemas.microsoft.com/office/drawing/2014/main" id="{C938C0B1-8B0B-33DB-42B1-6BBD5950DE08}"/>
              </a:ext>
            </a:extLst>
          </p:cNvPr>
          <p:cNvSpPr>
            <a:spLocks noGrp="1"/>
          </p:cNvSpPr>
          <p:nvPr>
            <p:ph type="dt" sz="half" idx="10"/>
          </p:nvPr>
        </p:nvSpPr>
        <p:spPr/>
        <p:txBody>
          <a:bodyPr/>
          <a:lstStyle/>
          <a:p>
            <a:fld id="{EF9959E7-45DE-4A2D-ACFD-0D8C8BBAB79F}" type="datetimeFigureOut">
              <a:rPr lang="en-US" smtClean="0"/>
              <a:t>7/25/24</a:t>
            </a:fld>
            <a:endParaRPr lang="en-US"/>
          </a:p>
        </p:txBody>
      </p:sp>
      <p:sp>
        <p:nvSpPr>
          <p:cNvPr id="3" name="Footer Placeholder 2">
            <a:extLst>
              <a:ext uri="{FF2B5EF4-FFF2-40B4-BE49-F238E27FC236}">
                <a16:creationId xmlns:a16="http://schemas.microsoft.com/office/drawing/2014/main" id="{E07F86FD-0946-30C8-BC74-577779A4D6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A2CEAC2-352E-92E4-C579-C2A59B6940E0}"/>
              </a:ext>
            </a:extLst>
          </p:cNvPr>
          <p:cNvSpPr>
            <a:spLocks noGrp="1"/>
          </p:cNvSpPr>
          <p:nvPr>
            <p:ph type="sldNum" sz="quarter" idx="12"/>
          </p:nvPr>
        </p:nvSpPr>
        <p:spPr/>
        <p:txBody>
          <a:bodyPr/>
          <a:lstStyle/>
          <a:p>
            <a:fld id="{B5912E74-8957-4046-8937-1199D0665174}" type="slidenum">
              <a:rPr lang="en-US" smtClean="0"/>
              <a:t>‹#›</a:t>
            </a:fld>
            <a:endParaRPr lang="en-US"/>
          </a:p>
        </p:txBody>
      </p:sp>
      <p:grpSp>
        <p:nvGrpSpPr>
          <p:cNvPr id="10" name="Group 9">
            <a:extLst>
              <a:ext uri="{FF2B5EF4-FFF2-40B4-BE49-F238E27FC236}">
                <a16:creationId xmlns:a16="http://schemas.microsoft.com/office/drawing/2014/main" id="{DEECA337-96B6-AF15-88CE-5A1B9B8EBDB6}"/>
              </a:ext>
            </a:extLst>
          </p:cNvPr>
          <p:cNvGrpSpPr/>
          <p:nvPr userDrawn="1"/>
        </p:nvGrpSpPr>
        <p:grpSpPr>
          <a:xfrm>
            <a:off x="-58882" y="0"/>
            <a:ext cx="2130820" cy="390908"/>
            <a:chOff x="-58882" y="0"/>
            <a:chExt cx="2130820" cy="390908"/>
          </a:xfrm>
        </p:grpSpPr>
        <p:sp>
          <p:nvSpPr>
            <p:cNvPr id="13" name="Rectangle 12">
              <a:extLst>
                <a:ext uri="{FF2B5EF4-FFF2-40B4-BE49-F238E27FC236}">
                  <a16:creationId xmlns:a16="http://schemas.microsoft.com/office/drawing/2014/main" id="{755327DB-3941-6535-2638-26DDF5148B23}"/>
                </a:ext>
              </a:extLst>
            </p:cNvPr>
            <p:cNvSpPr/>
            <p:nvPr userDrawn="1"/>
          </p:nvSpPr>
          <p:spPr>
            <a:xfrm>
              <a:off x="-58882" y="1"/>
              <a:ext cx="1921715" cy="390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ight Triangle 13">
              <a:extLst>
                <a:ext uri="{FF2B5EF4-FFF2-40B4-BE49-F238E27FC236}">
                  <a16:creationId xmlns:a16="http://schemas.microsoft.com/office/drawing/2014/main" id="{751988F2-DBDB-53FA-2E8B-DE674D6D2B6A}"/>
                </a:ext>
              </a:extLst>
            </p:cNvPr>
            <p:cNvSpPr/>
            <p:nvPr userDrawn="1"/>
          </p:nvSpPr>
          <p:spPr>
            <a:xfrm flipV="1">
              <a:off x="1858639" y="0"/>
              <a:ext cx="213299" cy="390907"/>
            </a:xfrm>
            <a:prstGeom prst="r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5">
            <a:extLst>
              <a:ext uri="{FF2B5EF4-FFF2-40B4-BE49-F238E27FC236}">
                <a16:creationId xmlns:a16="http://schemas.microsoft.com/office/drawing/2014/main" id="{A5B451E3-7C30-F7E8-27F1-20A1711850CE}"/>
              </a:ext>
            </a:extLst>
          </p:cNvPr>
          <p:cNvGrpSpPr/>
          <p:nvPr userDrawn="1"/>
        </p:nvGrpSpPr>
        <p:grpSpPr>
          <a:xfrm>
            <a:off x="11930388" y="4900065"/>
            <a:ext cx="261612" cy="1456285"/>
            <a:chOff x="-7479" y="4982614"/>
            <a:chExt cx="261612" cy="1456285"/>
          </a:xfrm>
        </p:grpSpPr>
        <p:sp>
          <p:nvSpPr>
            <p:cNvPr id="7" name="Rectangle 6">
              <a:extLst>
                <a:ext uri="{FF2B5EF4-FFF2-40B4-BE49-F238E27FC236}">
                  <a16:creationId xmlns:a16="http://schemas.microsoft.com/office/drawing/2014/main" id="{2AF9E3A6-8792-EBEF-E21F-6506CA347F72}"/>
                </a:ext>
              </a:extLst>
            </p:cNvPr>
            <p:cNvSpPr/>
            <p:nvPr userDrawn="1"/>
          </p:nvSpPr>
          <p:spPr>
            <a:xfrm>
              <a:off x="-7479" y="4982614"/>
              <a:ext cx="261612" cy="145628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2D7814D-56F3-7C85-157F-E73DAB5F0429}"/>
                </a:ext>
              </a:extLst>
            </p:cNvPr>
            <p:cNvSpPr txBox="1"/>
            <p:nvPr userDrawn="1"/>
          </p:nvSpPr>
          <p:spPr>
            <a:xfrm rot="16200000">
              <a:off x="-565323" y="5578170"/>
              <a:ext cx="1377301" cy="261610"/>
            </a:xfrm>
            <a:prstGeom prst="rect">
              <a:avLst/>
            </a:prstGeom>
            <a:noFill/>
          </p:spPr>
          <p:txBody>
            <a:bodyPr wrap="square" rtlCol="0">
              <a:spAutoFit/>
            </a:bodyPr>
            <a:lstStyle/>
            <a:p>
              <a:pPr algn="ctr"/>
              <a:r>
                <a:rPr lang="en-US" sz="1100" b="1" i="0" dirty="0">
                  <a:solidFill>
                    <a:schemeClr val="bg1">
                      <a:lumMod val="95000"/>
                    </a:schemeClr>
                  </a:solidFill>
                  <a:ea typeface="Montserrat Semi" charset="0"/>
                  <a:cs typeface="Montserrat Semi" charset="0"/>
                </a:rPr>
                <a:t>www.utm.my</a:t>
              </a:r>
              <a:endParaRPr lang="en-US" sz="1100" b="1" i="0" dirty="0">
                <a:solidFill>
                  <a:schemeClr val="accent4"/>
                </a:solidFill>
                <a:ea typeface="Montserrat Semi" charset="0"/>
                <a:cs typeface="Montserrat Semi" charset="0"/>
              </a:endParaRPr>
            </a:p>
          </p:txBody>
        </p:sp>
      </p:grpSp>
    </p:spTree>
    <p:extLst>
      <p:ext uri="{BB962C8B-B14F-4D97-AF65-F5344CB8AC3E}">
        <p14:creationId xmlns:p14="http://schemas.microsoft.com/office/powerpoint/2010/main" val="33928284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450D105-3168-9AA2-1E36-18264E43F5DD}"/>
              </a:ext>
            </a:extLst>
          </p:cNvPr>
          <p:cNvPicPr>
            <a:picLocks noChangeAspect="1"/>
          </p:cNvPicPr>
          <p:nvPr userDrawn="1"/>
        </p:nvPicPr>
        <p:blipFill>
          <a:blip r:embed="rId2"/>
          <a:stretch>
            <a:fillRect/>
          </a:stretch>
        </p:blipFill>
        <p:spPr>
          <a:xfrm rot="10800000" flipV="1">
            <a:off x="6765" y="1270"/>
            <a:ext cx="7112053" cy="1831461"/>
          </a:xfrm>
          <a:prstGeom prst="rect">
            <a:avLst/>
          </a:prstGeom>
        </p:spPr>
      </p:pic>
      <p:sp>
        <p:nvSpPr>
          <p:cNvPr id="5" name="Date Placeholder 4">
            <a:extLst>
              <a:ext uri="{FF2B5EF4-FFF2-40B4-BE49-F238E27FC236}">
                <a16:creationId xmlns:a16="http://schemas.microsoft.com/office/drawing/2014/main" id="{EBC3EA9C-34EA-199C-CEF0-8463AAE7DDB7}"/>
              </a:ext>
            </a:extLst>
          </p:cNvPr>
          <p:cNvSpPr>
            <a:spLocks noGrp="1"/>
          </p:cNvSpPr>
          <p:nvPr>
            <p:ph type="dt" sz="half" idx="10"/>
          </p:nvPr>
        </p:nvSpPr>
        <p:spPr/>
        <p:txBody>
          <a:bodyPr/>
          <a:lstStyle/>
          <a:p>
            <a:fld id="{EF9959E7-45DE-4A2D-ACFD-0D8C8BBAB79F}" type="datetimeFigureOut">
              <a:rPr lang="en-US" smtClean="0"/>
              <a:t>7/25/24</a:t>
            </a:fld>
            <a:endParaRPr lang="en-US"/>
          </a:p>
        </p:txBody>
      </p:sp>
      <p:sp>
        <p:nvSpPr>
          <p:cNvPr id="6" name="Footer Placeholder 5">
            <a:extLst>
              <a:ext uri="{FF2B5EF4-FFF2-40B4-BE49-F238E27FC236}">
                <a16:creationId xmlns:a16="http://schemas.microsoft.com/office/drawing/2014/main" id="{A16D9ED6-2507-9043-2434-14990C2905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15142B-2BCF-3584-CF46-5568AF2394B0}"/>
              </a:ext>
            </a:extLst>
          </p:cNvPr>
          <p:cNvSpPr>
            <a:spLocks noGrp="1"/>
          </p:cNvSpPr>
          <p:nvPr>
            <p:ph type="sldNum" sz="quarter" idx="12"/>
          </p:nvPr>
        </p:nvSpPr>
        <p:spPr/>
        <p:txBody>
          <a:bodyPr/>
          <a:lstStyle/>
          <a:p>
            <a:fld id="{B5912E74-8957-4046-8937-1199D0665174}" type="slidenum">
              <a:rPr lang="en-US" smtClean="0"/>
              <a:t>‹#›</a:t>
            </a:fld>
            <a:endParaRPr lang="en-US"/>
          </a:p>
        </p:txBody>
      </p:sp>
      <p:pic>
        <p:nvPicPr>
          <p:cNvPr id="8" name="Picture 7">
            <a:extLst>
              <a:ext uri="{FF2B5EF4-FFF2-40B4-BE49-F238E27FC236}">
                <a16:creationId xmlns:a16="http://schemas.microsoft.com/office/drawing/2014/main" id="{1E117FA9-E26A-4F12-3480-6499E26C73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78878" y="283590"/>
            <a:ext cx="1468167" cy="497461"/>
          </a:xfrm>
          <a:prstGeom prst="rect">
            <a:avLst/>
          </a:prstGeom>
        </p:spPr>
      </p:pic>
      <p:grpSp>
        <p:nvGrpSpPr>
          <p:cNvPr id="9" name="Group 8">
            <a:extLst>
              <a:ext uri="{FF2B5EF4-FFF2-40B4-BE49-F238E27FC236}">
                <a16:creationId xmlns:a16="http://schemas.microsoft.com/office/drawing/2014/main" id="{C2F26ABC-4A2D-3F29-949F-D733E61C91B2}"/>
              </a:ext>
            </a:extLst>
          </p:cNvPr>
          <p:cNvGrpSpPr/>
          <p:nvPr userDrawn="1"/>
        </p:nvGrpSpPr>
        <p:grpSpPr>
          <a:xfrm>
            <a:off x="11930388" y="4900065"/>
            <a:ext cx="261612" cy="1456285"/>
            <a:chOff x="-7479" y="4982614"/>
            <a:chExt cx="261612" cy="1456285"/>
          </a:xfrm>
        </p:grpSpPr>
        <p:sp>
          <p:nvSpPr>
            <p:cNvPr id="10" name="Rectangle 9">
              <a:extLst>
                <a:ext uri="{FF2B5EF4-FFF2-40B4-BE49-F238E27FC236}">
                  <a16:creationId xmlns:a16="http://schemas.microsoft.com/office/drawing/2014/main" id="{70ED001F-8063-F3C7-2FEF-E453A15D6F8A}"/>
                </a:ext>
              </a:extLst>
            </p:cNvPr>
            <p:cNvSpPr/>
            <p:nvPr userDrawn="1"/>
          </p:nvSpPr>
          <p:spPr>
            <a:xfrm>
              <a:off x="-7479" y="4982614"/>
              <a:ext cx="261612" cy="145628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8584E66-4123-80C8-F229-404A09AEC330}"/>
                </a:ext>
              </a:extLst>
            </p:cNvPr>
            <p:cNvSpPr txBox="1"/>
            <p:nvPr userDrawn="1"/>
          </p:nvSpPr>
          <p:spPr>
            <a:xfrm rot="16200000">
              <a:off x="-565323" y="5578170"/>
              <a:ext cx="1377301" cy="261610"/>
            </a:xfrm>
            <a:prstGeom prst="rect">
              <a:avLst/>
            </a:prstGeom>
            <a:noFill/>
          </p:spPr>
          <p:txBody>
            <a:bodyPr wrap="square" rtlCol="0">
              <a:spAutoFit/>
            </a:bodyPr>
            <a:lstStyle/>
            <a:p>
              <a:pPr algn="ctr"/>
              <a:r>
                <a:rPr lang="en-US" sz="1100" b="1" i="0" dirty="0">
                  <a:solidFill>
                    <a:schemeClr val="bg1">
                      <a:lumMod val="95000"/>
                    </a:schemeClr>
                  </a:solidFill>
                  <a:ea typeface="Montserrat Semi" charset="0"/>
                  <a:cs typeface="Montserrat Semi" charset="0"/>
                </a:rPr>
                <a:t>www.utm.my</a:t>
              </a:r>
              <a:endParaRPr lang="en-US" sz="1100" b="1" i="0" dirty="0">
                <a:solidFill>
                  <a:schemeClr val="accent4"/>
                </a:solidFill>
                <a:ea typeface="Montserrat Semi" charset="0"/>
                <a:cs typeface="Montserrat Semi" charset="0"/>
              </a:endParaRPr>
            </a:p>
          </p:txBody>
        </p:sp>
      </p:grpSp>
      <p:sp>
        <p:nvSpPr>
          <p:cNvPr id="12" name="Rectangle 11">
            <a:extLst>
              <a:ext uri="{FF2B5EF4-FFF2-40B4-BE49-F238E27FC236}">
                <a16:creationId xmlns:a16="http://schemas.microsoft.com/office/drawing/2014/main" id="{812957FA-0954-130C-016A-4BAA3351102F}"/>
              </a:ext>
            </a:extLst>
          </p:cNvPr>
          <p:cNvSpPr/>
          <p:nvPr userDrawn="1"/>
        </p:nvSpPr>
        <p:spPr>
          <a:xfrm rot="5400000">
            <a:off x="6073139" y="761174"/>
            <a:ext cx="45719" cy="12192000"/>
          </a:xfrm>
          <a:prstGeom prst="rect">
            <a:avLst/>
          </a:prstGeom>
          <a:solidFill>
            <a:srgbClr val="6C1D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6B5F1816-5F6B-7928-15B1-1910931B275B}"/>
              </a:ext>
            </a:extLst>
          </p:cNvPr>
          <p:cNvSpPr>
            <a:spLocks noGrp="1"/>
          </p:cNvSpPr>
          <p:nvPr>
            <p:ph type="title"/>
          </p:nvPr>
        </p:nvSpPr>
        <p:spPr>
          <a:xfrm>
            <a:off x="838198" y="781051"/>
            <a:ext cx="10515600" cy="1325563"/>
          </a:xfrm>
        </p:spPr>
        <p:txBody>
          <a:bodyPr/>
          <a:lstStyle>
            <a:lvl1pPr>
              <a:defRPr>
                <a:latin typeface="+mn-lt"/>
              </a:defRPr>
            </a:lvl1pPr>
          </a:lstStyle>
          <a:p>
            <a:r>
              <a:rPr lang="en-US" dirty="0"/>
              <a:t>Click to edit Master title style</a:t>
            </a:r>
          </a:p>
        </p:txBody>
      </p:sp>
    </p:spTree>
    <p:extLst>
      <p:ext uri="{BB962C8B-B14F-4D97-AF65-F5344CB8AC3E}">
        <p14:creationId xmlns:p14="http://schemas.microsoft.com/office/powerpoint/2010/main" val="27433504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450D105-3168-9AA2-1E36-18264E43F5DD}"/>
              </a:ext>
            </a:extLst>
          </p:cNvPr>
          <p:cNvPicPr>
            <a:picLocks noChangeAspect="1"/>
          </p:cNvPicPr>
          <p:nvPr userDrawn="1"/>
        </p:nvPicPr>
        <p:blipFill>
          <a:blip r:embed="rId2"/>
          <a:stretch>
            <a:fillRect/>
          </a:stretch>
        </p:blipFill>
        <p:spPr>
          <a:xfrm rot="10800000" flipV="1">
            <a:off x="6765" y="1270"/>
            <a:ext cx="7112053" cy="1831461"/>
          </a:xfrm>
          <a:prstGeom prst="rect">
            <a:avLst/>
          </a:prstGeom>
        </p:spPr>
      </p:pic>
      <p:sp>
        <p:nvSpPr>
          <p:cNvPr id="5" name="Date Placeholder 4">
            <a:extLst>
              <a:ext uri="{FF2B5EF4-FFF2-40B4-BE49-F238E27FC236}">
                <a16:creationId xmlns:a16="http://schemas.microsoft.com/office/drawing/2014/main" id="{EBC3EA9C-34EA-199C-CEF0-8463AAE7DDB7}"/>
              </a:ext>
            </a:extLst>
          </p:cNvPr>
          <p:cNvSpPr>
            <a:spLocks noGrp="1"/>
          </p:cNvSpPr>
          <p:nvPr>
            <p:ph type="dt" sz="half" idx="10"/>
          </p:nvPr>
        </p:nvSpPr>
        <p:spPr/>
        <p:txBody>
          <a:bodyPr/>
          <a:lstStyle/>
          <a:p>
            <a:fld id="{EF9959E7-45DE-4A2D-ACFD-0D8C8BBAB79F}" type="datetimeFigureOut">
              <a:rPr lang="en-US" smtClean="0"/>
              <a:t>7/25/24</a:t>
            </a:fld>
            <a:endParaRPr lang="en-US"/>
          </a:p>
        </p:txBody>
      </p:sp>
      <p:sp>
        <p:nvSpPr>
          <p:cNvPr id="6" name="Footer Placeholder 5">
            <a:extLst>
              <a:ext uri="{FF2B5EF4-FFF2-40B4-BE49-F238E27FC236}">
                <a16:creationId xmlns:a16="http://schemas.microsoft.com/office/drawing/2014/main" id="{A16D9ED6-2507-9043-2434-14990C2905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15142B-2BCF-3584-CF46-5568AF2394B0}"/>
              </a:ext>
            </a:extLst>
          </p:cNvPr>
          <p:cNvSpPr>
            <a:spLocks noGrp="1"/>
          </p:cNvSpPr>
          <p:nvPr>
            <p:ph type="sldNum" sz="quarter" idx="12"/>
          </p:nvPr>
        </p:nvSpPr>
        <p:spPr/>
        <p:txBody>
          <a:bodyPr/>
          <a:lstStyle/>
          <a:p>
            <a:fld id="{B5912E74-8957-4046-8937-1199D0665174}" type="slidenum">
              <a:rPr lang="en-US" smtClean="0"/>
              <a:t>‹#›</a:t>
            </a:fld>
            <a:endParaRPr lang="en-US"/>
          </a:p>
        </p:txBody>
      </p:sp>
      <p:pic>
        <p:nvPicPr>
          <p:cNvPr id="8" name="Picture 7">
            <a:extLst>
              <a:ext uri="{FF2B5EF4-FFF2-40B4-BE49-F238E27FC236}">
                <a16:creationId xmlns:a16="http://schemas.microsoft.com/office/drawing/2014/main" id="{1E117FA9-E26A-4F12-3480-6499E26C73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78878" y="283590"/>
            <a:ext cx="1468167" cy="497461"/>
          </a:xfrm>
          <a:prstGeom prst="rect">
            <a:avLst/>
          </a:prstGeom>
        </p:spPr>
      </p:pic>
      <p:grpSp>
        <p:nvGrpSpPr>
          <p:cNvPr id="9" name="Group 8">
            <a:extLst>
              <a:ext uri="{FF2B5EF4-FFF2-40B4-BE49-F238E27FC236}">
                <a16:creationId xmlns:a16="http://schemas.microsoft.com/office/drawing/2014/main" id="{C2F26ABC-4A2D-3F29-949F-D733E61C91B2}"/>
              </a:ext>
            </a:extLst>
          </p:cNvPr>
          <p:cNvGrpSpPr/>
          <p:nvPr userDrawn="1"/>
        </p:nvGrpSpPr>
        <p:grpSpPr>
          <a:xfrm>
            <a:off x="11930388" y="4900065"/>
            <a:ext cx="261612" cy="1456285"/>
            <a:chOff x="-7479" y="4982614"/>
            <a:chExt cx="261612" cy="1456285"/>
          </a:xfrm>
        </p:grpSpPr>
        <p:sp>
          <p:nvSpPr>
            <p:cNvPr id="10" name="Rectangle 9">
              <a:extLst>
                <a:ext uri="{FF2B5EF4-FFF2-40B4-BE49-F238E27FC236}">
                  <a16:creationId xmlns:a16="http://schemas.microsoft.com/office/drawing/2014/main" id="{70ED001F-8063-F3C7-2FEF-E453A15D6F8A}"/>
                </a:ext>
              </a:extLst>
            </p:cNvPr>
            <p:cNvSpPr/>
            <p:nvPr userDrawn="1"/>
          </p:nvSpPr>
          <p:spPr>
            <a:xfrm>
              <a:off x="-7479" y="4982614"/>
              <a:ext cx="261612" cy="145628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8584E66-4123-80C8-F229-404A09AEC330}"/>
                </a:ext>
              </a:extLst>
            </p:cNvPr>
            <p:cNvSpPr txBox="1"/>
            <p:nvPr userDrawn="1"/>
          </p:nvSpPr>
          <p:spPr>
            <a:xfrm rot="16200000">
              <a:off x="-565323" y="5578170"/>
              <a:ext cx="1377301" cy="261610"/>
            </a:xfrm>
            <a:prstGeom prst="rect">
              <a:avLst/>
            </a:prstGeom>
            <a:noFill/>
          </p:spPr>
          <p:txBody>
            <a:bodyPr wrap="square" rtlCol="0">
              <a:spAutoFit/>
            </a:bodyPr>
            <a:lstStyle/>
            <a:p>
              <a:pPr algn="ctr"/>
              <a:r>
                <a:rPr lang="en-US" sz="1100" b="1" i="0" dirty="0">
                  <a:solidFill>
                    <a:schemeClr val="bg1">
                      <a:lumMod val="95000"/>
                    </a:schemeClr>
                  </a:solidFill>
                  <a:ea typeface="Montserrat Semi" charset="0"/>
                  <a:cs typeface="Montserrat Semi" charset="0"/>
                </a:rPr>
                <a:t>www.utm.my</a:t>
              </a:r>
              <a:endParaRPr lang="en-US" sz="1100" b="1" i="0" dirty="0">
                <a:solidFill>
                  <a:schemeClr val="accent4"/>
                </a:solidFill>
                <a:ea typeface="Montserrat Semi" charset="0"/>
                <a:cs typeface="Montserrat Semi" charset="0"/>
              </a:endParaRPr>
            </a:p>
          </p:txBody>
        </p:sp>
      </p:grpSp>
      <p:sp>
        <p:nvSpPr>
          <p:cNvPr id="13" name="Rectangle 12">
            <a:extLst>
              <a:ext uri="{FF2B5EF4-FFF2-40B4-BE49-F238E27FC236}">
                <a16:creationId xmlns:a16="http://schemas.microsoft.com/office/drawing/2014/main" id="{CAE4AFB9-D289-5BB8-FC6E-3A98AE611BFD}"/>
              </a:ext>
            </a:extLst>
          </p:cNvPr>
          <p:cNvSpPr/>
          <p:nvPr userDrawn="1"/>
        </p:nvSpPr>
        <p:spPr>
          <a:xfrm rot="5400000">
            <a:off x="6079906" y="-6086095"/>
            <a:ext cx="45719" cy="12192000"/>
          </a:xfrm>
          <a:prstGeom prst="rect">
            <a:avLst/>
          </a:prstGeom>
          <a:solidFill>
            <a:srgbClr val="6C1D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559C5E7F-48AB-BACC-5157-81B702629420}"/>
              </a:ext>
            </a:extLst>
          </p:cNvPr>
          <p:cNvSpPr>
            <a:spLocks noGrp="1"/>
          </p:cNvSpPr>
          <p:nvPr>
            <p:ph type="title"/>
          </p:nvPr>
        </p:nvSpPr>
        <p:spPr>
          <a:xfrm>
            <a:off x="838198" y="781051"/>
            <a:ext cx="10515600" cy="1325563"/>
          </a:xfrm>
        </p:spPr>
        <p:txBody>
          <a:bodyPr/>
          <a:lstStyle>
            <a:lvl1pPr>
              <a:defRPr>
                <a:latin typeface="+mn-lt"/>
              </a:defRPr>
            </a:lvl1pPr>
          </a:lstStyle>
          <a:p>
            <a:r>
              <a:rPr lang="en-US" dirty="0"/>
              <a:t>Click to edit Master title style</a:t>
            </a:r>
          </a:p>
        </p:txBody>
      </p:sp>
    </p:spTree>
    <p:extLst>
      <p:ext uri="{BB962C8B-B14F-4D97-AF65-F5344CB8AC3E}">
        <p14:creationId xmlns:p14="http://schemas.microsoft.com/office/powerpoint/2010/main" val="1788661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0C8336-6E97-19E8-88CA-FE902FF18424}"/>
              </a:ext>
            </a:extLst>
          </p:cNvPr>
          <p:cNvSpPr>
            <a:spLocks noGrp="1"/>
          </p:cNvSpPr>
          <p:nvPr>
            <p:ph type="dt" sz="half" idx="10"/>
          </p:nvPr>
        </p:nvSpPr>
        <p:spPr/>
        <p:txBody>
          <a:bodyPr/>
          <a:lstStyle/>
          <a:p>
            <a:fld id="{EF9959E7-45DE-4A2D-ACFD-0D8C8BBAB79F}" type="datetimeFigureOut">
              <a:rPr lang="en-US" smtClean="0"/>
              <a:t>7/25/24</a:t>
            </a:fld>
            <a:endParaRPr lang="en-US"/>
          </a:p>
        </p:txBody>
      </p:sp>
      <p:sp>
        <p:nvSpPr>
          <p:cNvPr id="4" name="Footer Placeholder 3">
            <a:extLst>
              <a:ext uri="{FF2B5EF4-FFF2-40B4-BE49-F238E27FC236}">
                <a16:creationId xmlns:a16="http://schemas.microsoft.com/office/drawing/2014/main" id="{940694A3-909C-4BC7-8684-CF6A8DF611A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EA586F0-1709-92BF-CEC8-7DFA93F80910}"/>
              </a:ext>
            </a:extLst>
          </p:cNvPr>
          <p:cNvSpPr>
            <a:spLocks noGrp="1"/>
          </p:cNvSpPr>
          <p:nvPr>
            <p:ph type="sldNum" sz="quarter" idx="12"/>
          </p:nvPr>
        </p:nvSpPr>
        <p:spPr/>
        <p:txBody>
          <a:bodyPr/>
          <a:lstStyle/>
          <a:p>
            <a:fld id="{B5912E74-8957-4046-8937-1199D0665174}" type="slidenum">
              <a:rPr lang="en-US" smtClean="0"/>
              <a:t>‹#›</a:t>
            </a:fld>
            <a:endParaRPr lang="en-US"/>
          </a:p>
        </p:txBody>
      </p:sp>
      <p:grpSp>
        <p:nvGrpSpPr>
          <p:cNvPr id="10" name="Group 9">
            <a:extLst>
              <a:ext uri="{FF2B5EF4-FFF2-40B4-BE49-F238E27FC236}">
                <a16:creationId xmlns:a16="http://schemas.microsoft.com/office/drawing/2014/main" id="{C7993728-E209-C557-FA87-A687A2439D90}"/>
              </a:ext>
            </a:extLst>
          </p:cNvPr>
          <p:cNvGrpSpPr/>
          <p:nvPr userDrawn="1"/>
        </p:nvGrpSpPr>
        <p:grpSpPr>
          <a:xfrm>
            <a:off x="0" y="0"/>
            <a:ext cx="4323456" cy="7438348"/>
            <a:chOff x="0" y="0"/>
            <a:chExt cx="4323456" cy="7438348"/>
          </a:xfrm>
        </p:grpSpPr>
        <p:pic>
          <p:nvPicPr>
            <p:cNvPr id="12" name="Graphic 11">
              <a:extLst>
                <a:ext uri="{FF2B5EF4-FFF2-40B4-BE49-F238E27FC236}">
                  <a16:creationId xmlns:a16="http://schemas.microsoft.com/office/drawing/2014/main" id="{C291997A-C196-DCDE-0EA0-51D4FDEDADA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18649" cy="4463581"/>
            </a:xfrm>
            <a:prstGeom prst="rect">
              <a:avLst/>
            </a:prstGeom>
          </p:spPr>
        </p:pic>
        <p:sp>
          <p:nvSpPr>
            <p:cNvPr id="2" name="Parallelogram 1">
              <a:extLst>
                <a:ext uri="{FF2B5EF4-FFF2-40B4-BE49-F238E27FC236}">
                  <a16:creationId xmlns:a16="http://schemas.microsoft.com/office/drawing/2014/main" id="{14354985-0AB8-E860-28D0-17AD10E6B863}"/>
                </a:ext>
              </a:extLst>
            </p:cNvPr>
            <p:cNvSpPr/>
            <p:nvPr userDrawn="1"/>
          </p:nvSpPr>
          <p:spPr>
            <a:xfrm rot="8446488">
              <a:off x="1155879" y="3069975"/>
              <a:ext cx="2214654" cy="3120244"/>
            </a:xfrm>
            <a:prstGeom prst="parallelogram">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9C95F9B9-2A5B-F93A-EA33-600D61519C46}"/>
                </a:ext>
              </a:extLst>
            </p:cNvPr>
            <p:cNvSpPr/>
            <p:nvPr userDrawn="1"/>
          </p:nvSpPr>
          <p:spPr>
            <a:xfrm rot="8446488">
              <a:off x="2539020" y="5497285"/>
              <a:ext cx="1784436" cy="1941063"/>
            </a:xfrm>
            <a:custGeom>
              <a:avLst/>
              <a:gdLst>
                <a:gd name="connsiteX0" fmla="*/ 0 w 2214654"/>
                <a:gd name="connsiteY0" fmla="*/ 3120244 h 3120244"/>
                <a:gd name="connsiteX1" fmla="*/ 553664 w 2214654"/>
                <a:gd name="connsiteY1" fmla="*/ 0 h 3120244"/>
                <a:gd name="connsiteX2" fmla="*/ 2214654 w 2214654"/>
                <a:gd name="connsiteY2" fmla="*/ 0 h 3120244"/>
                <a:gd name="connsiteX3" fmla="*/ 1660991 w 2214654"/>
                <a:gd name="connsiteY3" fmla="*/ 3120244 h 3120244"/>
                <a:gd name="connsiteX4" fmla="*/ 0 w 2214654"/>
                <a:gd name="connsiteY4" fmla="*/ 3120244 h 3120244"/>
                <a:gd name="connsiteX0" fmla="*/ 0 w 2214654"/>
                <a:gd name="connsiteY0" fmla="*/ 3120244 h 3120244"/>
                <a:gd name="connsiteX1" fmla="*/ 341522 w 2214654"/>
                <a:gd name="connsiteY1" fmla="*/ 1179181 h 3120244"/>
                <a:gd name="connsiteX2" fmla="*/ 2214654 w 2214654"/>
                <a:gd name="connsiteY2" fmla="*/ 0 h 3120244"/>
                <a:gd name="connsiteX3" fmla="*/ 1660991 w 2214654"/>
                <a:gd name="connsiteY3" fmla="*/ 3120244 h 3120244"/>
                <a:gd name="connsiteX4" fmla="*/ 0 w 2214654"/>
                <a:gd name="connsiteY4" fmla="*/ 3120244 h 3120244"/>
                <a:gd name="connsiteX0" fmla="*/ 0 w 1784436"/>
                <a:gd name="connsiteY0" fmla="*/ 1941063 h 1941063"/>
                <a:gd name="connsiteX1" fmla="*/ 341522 w 1784436"/>
                <a:gd name="connsiteY1" fmla="*/ 0 h 1941063"/>
                <a:gd name="connsiteX2" fmla="*/ 1784436 w 1784436"/>
                <a:gd name="connsiteY2" fmla="*/ 1205605 h 1941063"/>
                <a:gd name="connsiteX3" fmla="*/ 1660991 w 1784436"/>
                <a:gd name="connsiteY3" fmla="*/ 1941063 h 1941063"/>
                <a:gd name="connsiteX4" fmla="*/ 0 w 1784436"/>
                <a:gd name="connsiteY4" fmla="*/ 1941063 h 1941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4436" h="1941063">
                  <a:moveTo>
                    <a:pt x="0" y="1941063"/>
                  </a:moveTo>
                  <a:lnTo>
                    <a:pt x="341522" y="0"/>
                  </a:lnTo>
                  <a:lnTo>
                    <a:pt x="1784436" y="1205605"/>
                  </a:lnTo>
                  <a:lnTo>
                    <a:pt x="1660991" y="1941063"/>
                  </a:lnTo>
                  <a:lnTo>
                    <a:pt x="0" y="1941063"/>
                  </a:lnTo>
                  <a:close/>
                </a:path>
              </a:pathLst>
            </a:cu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Graphic 14">
            <a:extLst>
              <a:ext uri="{FF2B5EF4-FFF2-40B4-BE49-F238E27FC236}">
                <a16:creationId xmlns:a16="http://schemas.microsoft.com/office/drawing/2014/main" id="{0B5606AF-41C6-0137-32A8-807A0A5D0D4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flipH="1">
            <a:off x="2126331" y="-1062392"/>
            <a:ext cx="2405080" cy="3385097"/>
          </a:xfrm>
          <a:prstGeom prst="rect">
            <a:avLst/>
          </a:prstGeom>
        </p:spPr>
      </p:pic>
      <p:pic>
        <p:nvPicPr>
          <p:cNvPr id="13" name="Picture 12">
            <a:extLst>
              <a:ext uri="{FF2B5EF4-FFF2-40B4-BE49-F238E27FC236}">
                <a16:creationId xmlns:a16="http://schemas.microsoft.com/office/drawing/2014/main" id="{9AF4D5AD-886B-F49D-187E-EF188BA5C869}"/>
              </a:ext>
            </a:extLst>
          </p:cNvPr>
          <p:cNvPicPr>
            <a:picLocks noChangeAspect="1"/>
          </p:cNvPicPr>
          <p:nvPr userDrawn="1"/>
        </p:nvPicPr>
        <p:blipFill>
          <a:blip r:embed="rId6">
            <a:alphaModFix amt="99000"/>
          </a:blip>
          <a:stretch>
            <a:fillRect/>
          </a:stretch>
        </p:blipFill>
        <p:spPr>
          <a:xfrm rot="5400000" flipV="1">
            <a:off x="-2602281" y="2616106"/>
            <a:ext cx="7046892" cy="1814681"/>
          </a:xfrm>
          <a:prstGeom prst="rect">
            <a:avLst/>
          </a:prstGeom>
        </p:spPr>
      </p:pic>
      <p:pic>
        <p:nvPicPr>
          <p:cNvPr id="16" name="Graphic 15">
            <a:extLst>
              <a:ext uri="{FF2B5EF4-FFF2-40B4-BE49-F238E27FC236}">
                <a16:creationId xmlns:a16="http://schemas.microsoft.com/office/drawing/2014/main" id="{ADB128DF-CD31-0CEB-4D7C-71A658062365}"/>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rot="10800000">
            <a:off x="283211" y="3743462"/>
            <a:ext cx="2080701" cy="2978013"/>
          </a:xfrm>
          <a:prstGeom prst="rect">
            <a:avLst/>
          </a:prstGeom>
        </p:spPr>
      </p:pic>
      <p:pic>
        <p:nvPicPr>
          <p:cNvPr id="25" name="Graphic 24">
            <a:extLst>
              <a:ext uri="{FF2B5EF4-FFF2-40B4-BE49-F238E27FC236}">
                <a16:creationId xmlns:a16="http://schemas.microsoft.com/office/drawing/2014/main" id="{3FF214BE-EBD1-4C75-B559-2A68D3A7182D}"/>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rot="5400000">
            <a:off x="1830037" y="6046777"/>
            <a:ext cx="419100" cy="790575"/>
          </a:xfrm>
          <a:prstGeom prst="rect">
            <a:avLst/>
          </a:prstGeom>
        </p:spPr>
      </p:pic>
    </p:spTree>
    <p:extLst>
      <p:ext uri="{BB962C8B-B14F-4D97-AF65-F5344CB8AC3E}">
        <p14:creationId xmlns:p14="http://schemas.microsoft.com/office/powerpoint/2010/main" val="864249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E22F56BC-829B-3BC8-96F9-8B26B69F0FD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6333" b="7973"/>
          <a:stretch/>
        </p:blipFill>
        <p:spPr>
          <a:xfrm>
            <a:off x="0" y="0"/>
            <a:ext cx="12192000" cy="6858000"/>
          </a:xfrm>
          <a:prstGeom prst="rect">
            <a:avLst/>
          </a:prstGeom>
        </p:spPr>
      </p:pic>
      <p:sp>
        <p:nvSpPr>
          <p:cNvPr id="34" name="Rectangle 33">
            <a:extLst>
              <a:ext uri="{FF2B5EF4-FFF2-40B4-BE49-F238E27FC236}">
                <a16:creationId xmlns:a16="http://schemas.microsoft.com/office/drawing/2014/main" id="{6D44EBC3-45F4-19C6-0AEB-16C907B4BCB5}"/>
              </a:ext>
            </a:extLst>
          </p:cNvPr>
          <p:cNvSpPr/>
          <p:nvPr userDrawn="1"/>
        </p:nvSpPr>
        <p:spPr>
          <a:xfrm>
            <a:off x="0" y="1"/>
            <a:ext cx="12192000" cy="6858000"/>
          </a:xfrm>
          <a:prstGeom prst="rect">
            <a:avLst/>
          </a:prstGeom>
          <a:gradFill flip="none" rotWithShape="1">
            <a:gsLst>
              <a:gs pos="12000">
                <a:srgbClr val="6C1D35">
                  <a:alpha val="68000"/>
                </a:srgbClr>
              </a:gs>
              <a:gs pos="77000">
                <a:schemeClr val="accent1">
                  <a:lumMod val="75000"/>
                </a:schemeClr>
              </a:gs>
            </a:gsLst>
            <a:lin ang="135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6528AE63-F58B-C295-2F24-0E7B07553C61}"/>
              </a:ext>
            </a:extLst>
          </p:cNvPr>
          <p:cNvSpPr>
            <a:spLocks noGrp="1"/>
          </p:cNvSpPr>
          <p:nvPr>
            <p:ph type="dt" sz="half" idx="10"/>
          </p:nvPr>
        </p:nvSpPr>
        <p:spPr/>
        <p:txBody>
          <a:bodyPr/>
          <a:lstStyle/>
          <a:p>
            <a:fld id="{EF9959E7-45DE-4A2D-ACFD-0D8C8BBAB79F}" type="datetimeFigureOut">
              <a:rPr lang="en-US" smtClean="0"/>
              <a:t>7/25/24</a:t>
            </a:fld>
            <a:endParaRPr lang="en-US"/>
          </a:p>
        </p:txBody>
      </p:sp>
      <p:sp>
        <p:nvSpPr>
          <p:cNvPr id="4" name="Footer Placeholder 3">
            <a:extLst>
              <a:ext uri="{FF2B5EF4-FFF2-40B4-BE49-F238E27FC236}">
                <a16:creationId xmlns:a16="http://schemas.microsoft.com/office/drawing/2014/main" id="{62D40798-1691-00D6-C3D9-64CC3EB8261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1A835F-2749-4B9F-A9CB-5E0BF4302B20}"/>
              </a:ext>
            </a:extLst>
          </p:cNvPr>
          <p:cNvSpPr>
            <a:spLocks noGrp="1"/>
          </p:cNvSpPr>
          <p:nvPr>
            <p:ph type="sldNum" sz="quarter" idx="12"/>
          </p:nvPr>
        </p:nvSpPr>
        <p:spPr/>
        <p:txBody>
          <a:bodyPr/>
          <a:lstStyle/>
          <a:p>
            <a:fld id="{B5912E74-8957-4046-8937-1199D0665174}" type="slidenum">
              <a:rPr lang="en-US" smtClean="0"/>
              <a:t>‹#›</a:t>
            </a:fld>
            <a:endParaRPr lang="en-US"/>
          </a:p>
        </p:txBody>
      </p:sp>
      <p:pic>
        <p:nvPicPr>
          <p:cNvPr id="41" name="Graphic 40">
            <a:extLst>
              <a:ext uri="{FF2B5EF4-FFF2-40B4-BE49-F238E27FC236}">
                <a16:creationId xmlns:a16="http://schemas.microsoft.com/office/drawing/2014/main" id="{BBA782F0-1339-9AD7-88E8-E482862A0C7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flipH="1">
            <a:off x="7112000" y="-35081"/>
            <a:ext cx="4917440" cy="6921189"/>
          </a:xfrm>
          <a:prstGeom prst="rect">
            <a:avLst/>
          </a:prstGeom>
        </p:spPr>
      </p:pic>
      <p:pic>
        <p:nvPicPr>
          <p:cNvPr id="42" name="Graphic 41">
            <a:extLst>
              <a:ext uri="{FF2B5EF4-FFF2-40B4-BE49-F238E27FC236}">
                <a16:creationId xmlns:a16="http://schemas.microsoft.com/office/drawing/2014/main" id="{955F31CF-FB2A-3612-E2CA-58665EF22E3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flipH="1">
            <a:off x="11268262" y="349094"/>
            <a:ext cx="2010036" cy="2829081"/>
          </a:xfrm>
          <a:prstGeom prst="rect">
            <a:avLst/>
          </a:prstGeom>
        </p:spPr>
      </p:pic>
    </p:spTree>
    <p:extLst>
      <p:ext uri="{BB962C8B-B14F-4D97-AF65-F5344CB8AC3E}">
        <p14:creationId xmlns:p14="http://schemas.microsoft.com/office/powerpoint/2010/main" val="1186884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nd page">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9A0EB9F-5240-3366-0373-E8B7C3C2A4FE}"/>
              </a:ext>
            </a:extLst>
          </p:cNvPr>
          <p:cNvSpPr/>
          <p:nvPr userDrawn="1"/>
        </p:nvSpPr>
        <p:spPr>
          <a:xfrm>
            <a:off x="0" y="-2"/>
            <a:ext cx="12230100" cy="6858001"/>
          </a:xfrm>
          <a:prstGeom prst="rect">
            <a:avLst/>
          </a:prstGeom>
          <a:solidFill>
            <a:srgbClr val="6C1D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BAF7B2D7-FB34-55B3-113A-7F96DDA7A845}"/>
              </a:ext>
            </a:extLst>
          </p:cNvPr>
          <p:cNvPicPr>
            <a:picLocks noChangeAspect="1"/>
          </p:cNvPicPr>
          <p:nvPr userDrawn="1"/>
        </p:nvPicPr>
        <p:blipFill rotWithShape="1">
          <a:blip r:embed="rId2">
            <a:alphaModFix amt="32000"/>
            <a:extLst>
              <a:ext uri="{28A0092B-C50C-407E-A947-70E740481C1C}">
                <a14:useLocalDpi xmlns:a14="http://schemas.microsoft.com/office/drawing/2010/main" val="0"/>
              </a:ext>
            </a:extLst>
          </a:blip>
          <a:srcRect l="20647"/>
          <a:stretch/>
        </p:blipFill>
        <p:spPr>
          <a:xfrm rot="16200000">
            <a:off x="2686050" y="-2686050"/>
            <a:ext cx="6858000" cy="12230100"/>
          </a:xfrm>
          <a:prstGeom prst="rect">
            <a:avLst/>
          </a:prstGeom>
        </p:spPr>
      </p:pic>
      <p:sp>
        <p:nvSpPr>
          <p:cNvPr id="3" name="Date Placeholder 2">
            <a:extLst>
              <a:ext uri="{FF2B5EF4-FFF2-40B4-BE49-F238E27FC236}">
                <a16:creationId xmlns:a16="http://schemas.microsoft.com/office/drawing/2014/main" id="{837B2BBA-3015-27B9-D210-D15544F2C44D}"/>
              </a:ext>
            </a:extLst>
          </p:cNvPr>
          <p:cNvSpPr>
            <a:spLocks noGrp="1"/>
          </p:cNvSpPr>
          <p:nvPr>
            <p:ph type="dt" sz="half" idx="10"/>
          </p:nvPr>
        </p:nvSpPr>
        <p:spPr/>
        <p:txBody>
          <a:bodyPr/>
          <a:lstStyle/>
          <a:p>
            <a:fld id="{EF9959E7-45DE-4A2D-ACFD-0D8C8BBAB79F}" type="datetimeFigureOut">
              <a:rPr lang="en-US" smtClean="0"/>
              <a:t>7/25/24</a:t>
            </a:fld>
            <a:endParaRPr lang="en-US"/>
          </a:p>
        </p:txBody>
      </p:sp>
      <p:sp>
        <p:nvSpPr>
          <p:cNvPr id="4" name="Footer Placeholder 3">
            <a:extLst>
              <a:ext uri="{FF2B5EF4-FFF2-40B4-BE49-F238E27FC236}">
                <a16:creationId xmlns:a16="http://schemas.microsoft.com/office/drawing/2014/main" id="{02FAB71C-4835-3D07-2B7F-A7456A46C5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DE7A9C-9AFC-99CF-42E5-627A58693AE1}"/>
              </a:ext>
            </a:extLst>
          </p:cNvPr>
          <p:cNvSpPr>
            <a:spLocks noGrp="1"/>
          </p:cNvSpPr>
          <p:nvPr>
            <p:ph type="sldNum" sz="quarter" idx="12"/>
          </p:nvPr>
        </p:nvSpPr>
        <p:spPr/>
        <p:txBody>
          <a:bodyPr/>
          <a:lstStyle/>
          <a:p>
            <a:fld id="{B5912E74-8957-4046-8937-1199D0665174}" type="slidenum">
              <a:rPr lang="en-US" smtClean="0"/>
              <a:t>‹#›</a:t>
            </a:fld>
            <a:endParaRPr lang="en-US"/>
          </a:p>
        </p:txBody>
      </p:sp>
    </p:spTree>
    <p:extLst>
      <p:ext uri="{BB962C8B-B14F-4D97-AF65-F5344CB8AC3E}">
        <p14:creationId xmlns:p14="http://schemas.microsoft.com/office/powerpoint/2010/main" val="2395643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ECAB3E7-A192-D902-B47D-B2CC33AF3A17}"/>
              </a:ext>
            </a:extLst>
          </p:cNvPr>
          <p:cNvPicPr>
            <a:picLocks noChangeAspect="1"/>
          </p:cNvPicPr>
          <p:nvPr userDrawn="1"/>
        </p:nvPicPr>
        <p:blipFill>
          <a:blip r:embed="rId2">
            <a:alphaModFix amt="99000"/>
          </a:blip>
          <a:stretch>
            <a:fillRect/>
          </a:stretch>
        </p:blipFill>
        <p:spPr>
          <a:xfrm rot="10800000" flipV="1">
            <a:off x="6764" y="1270"/>
            <a:ext cx="12073813" cy="3109189"/>
          </a:xfrm>
          <a:prstGeom prst="rect">
            <a:avLst/>
          </a:prstGeom>
        </p:spPr>
      </p:pic>
      <p:grpSp>
        <p:nvGrpSpPr>
          <p:cNvPr id="29" name="Group 28">
            <a:extLst>
              <a:ext uri="{FF2B5EF4-FFF2-40B4-BE49-F238E27FC236}">
                <a16:creationId xmlns:a16="http://schemas.microsoft.com/office/drawing/2014/main" id="{9956ED8E-CF4D-D756-5FA9-5F3263853A9C}"/>
              </a:ext>
            </a:extLst>
          </p:cNvPr>
          <p:cNvGrpSpPr/>
          <p:nvPr userDrawn="1"/>
        </p:nvGrpSpPr>
        <p:grpSpPr>
          <a:xfrm>
            <a:off x="0" y="6438899"/>
            <a:ext cx="4425450" cy="419100"/>
            <a:chOff x="0" y="6438899"/>
            <a:chExt cx="4425450" cy="419100"/>
          </a:xfrm>
        </p:grpSpPr>
        <p:sp>
          <p:nvSpPr>
            <p:cNvPr id="27" name="Rectangle 26">
              <a:extLst>
                <a:ext uri="{FF2B5EF4-FFF2-40B4-BE49-F238E27FC236}">
                  <a16:creationId xmlns:a16="http://schemas.microsoft.com/office/drawing/2014/main" id="{4185CCF7-2507-F40E-2E71-04B5C07C7F09}"/>
                </a:ext>
              </a:extLst>
            </p:cNvPr>
            <p:cNvSpPr/>
            <p:nvPr userDrawn="1"/>
          </p:nvSpPr>
          <p:spPr>
            <a:xfrm>
              <a:off x="0" y="6438900"/>
              <a:ext cx="4115884" cy="419099"/>
            </a:xfrm>
            <a:prstGeom prst="rect">
              <a:avLst/>
            </a:prstGeom>
            <a:solidFill>
              <a:srgbClr val="6C1D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Triangle 27">
              <a:extLst>
                <a:ext uri="{FF2B5EF4-FFF2-40B4-BE49-F238E27FC236}">
                  <a16:creationId xmlns:a16="http://schemas.microsoft.com/office/drawing/2014/main" id="{891B4BFE-7090-CB15-ACE2-E76D3D5E6402}"/>
                </a:ext>
              </a:extLst>
            </p:cNvPr>
            <p:cNvSpPr/>
            <p:nvPr userDrawn="1"/>
          </p:nvSpPr>
          <p:spPr>
            <a:xfrm>
              <a:off x="4115884" y="6438899"/>
              <a:ext cx="309566" cy="419100"/>
            </a:xfrm>
            <a:prstGeom prst="rtTriangle">
              <a:avLst/>
            </a:prstGeom>
            <a:solidFill>
              <a:srgbClr val="6C1D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1796ACF-1284-B0D3-20AC-1A411B0BC639}"/>
              </a:ext>
            </a:extLst>
          </p:cNvPr>
          <p:cNvSpPr>
            <a:spLocks noGrp="1"/>
          </p:cNvSpPr>
          <p:nvPr>
            <p:ph type="title"/>
          </p:nvPr>
        </p:nvSpPr>
        <p:spPr>
          <a:xfrm>
            <a:off x="831850" y="1047751"/>
            <a:ext cx="10515600" cy="1500187"/>
          </a:xfrm>
        </p:spPr>
        <p:txBody>
          <a:bodyPr anchor="t">
            <a:normAutofit/>
          </a:bodyPr>
          <a:lstStyle>
            <a:lvl1pPr>
              <a:defRPr sz="4000">
                <a:latin typeface="+mn-lt"/>
              </a:defRPr>
            </a:lvl1pPr>
          </a:lstStyle>
          <a:p>
            <a:r>
              <a:rPr lang="en-US" dirty="0"/>
              <a:t>Click to edit Master title style</a:t>
            </a:r>
          </a:p>
        </p:txBody>
      </p:sp>
      <p:sp>
        <p:nvSpPr>
          <p:cNvPr id="3" name="Text Placeholder 2">
            <a:extLst>
              <a:ext uri="{FF2B5EF4-FFF2-40B4-BE49-F238E27FC236}">
                <a16:creationId xmlns:a16="http://schemas.microsoft.com/office/drawing/2014/main" id="{CAE66E6B-CFF2-F241-A3D1-4FD4DAC4FAC5}"/>
              </a:ext>
            </a:extLst>
          </p:cNvPr>
          <p:cNvSpPr>
            <a:spLocks noGrp="1"/>
          </p:cNvSpPr>
          <p:nvPr>
            <p:ph type="body" idx="1"/>
          </p:nvPr>
        </p:nvSpPr>
        <p:spPr>
          <a:xfrm>
            <a:off x="831850" y="2814638"/>
            <a:ext cx="10515600" cy="3357562"/>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916DBAF-8EC8-76B5-BD68-4EE498D12AED}"/>
              </a:ext>
            </a:extLst>
          </p:cNvPr>
          <p:cNvSpPr>
            <a:spLocks noGrp="1"/>
          </p:cNvSpPr>
          <p:nvPr>
            <p:ph type="dt" sz="half" idx="10"/>
          </p:nvPr>
        </p:nvSpPr>
        <p:spPr/>
        <p:txBody>
          <a:bodyPr/>
          <a:lstStyle/>
          <a:p>
            <a:fld id="{EF9959E7-45DE-4A2D-ACFD-0D8C8BBAB79F}" type="datetimeFigureOut">
              <a:rPr lang="en-US" smtClean="0"/>
              <a:t>7/25/24</a:t>
            </a:fld>
            <a:endParaRPr lang="en-US"/>
          </a:p>
        </p:txBody>
      </p:sp>
      <p:sp>
        <p:nvSpPr>
          <p:cNvPr id="5" name="Footer Placeholder 4">
            <a:extLst>
              <a:ext uri="{FF2B5EF4-FFF2-40B4-BE49-F238E27FC236}">
                <a16:creationId xmlns:a16="http://schemas.microsoft.com/office/drawing/2014/main" id="{14FC1A71-0977-DB43-6672-9DD2B43F03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41AA75-9A52-677C-BAAB-361020BE450C}"/>
              </a:ext>
            </a:extLst>
          </p:cNvPr>
          <p:cNvSpPr>
            <a:spLocks noGrp="1"/>
          </p:cNvSpPr>
          <p:nvPr>
            <p:ph type="sldNum" sz="quarter" idx="12"/>
          </p:nvPr>
        </p:nvSpPr>
        <p:spPr/>
        <p:txBody>
          <a:bodyPr/>
          <a:lstStyle/>
          <a:p>
            <a:fld id="{B5912E74-8957-4046-8937-1199D0665174}" type="slidenum">
              <a:rPr lang="en-US" smtClean="0"/>
              <a:t>‹#›</a:t>
            </a:fld>
            <a:endParaRPr lang="en-US"/>
          </a:p>
        </p:txBody>
      </p:sp>
      <p:pic>
        <p:nvPicPr>
          <p:cNvPr id="11" name="Picture 10">
            <a:extLst>
              <a:ext uri="{FF2B5EF4-FFF2-40B4-BE49-F238E27FC236}">
                <a16:creationId xmlns:a16="http://schemas.microsoft.com/office/drawing/2014/main" id="{14CA6469-707B-4B2D-CE38-C2E80563F89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78878" y="283590"/>
            <a:ext cx="1468167" cy="497461"/>
          </a:xfrm>
          <a:prstGeom prst="rect">
            <a:avLst/>
          </a:prstGeom>
        </p:spPr>
      </p:pic>
      <p:grpSp>
        <p:nvGrpSpPr>
          <p:cNvPr id="24" name="Group 23">
            <a:extLst>
              <a:ext uri="{FF2B5EF4-FFF2-40B4-BE49-F238E27FC236}">
                <a16:creationId xmlns:a16="http://schemas.microsoft.com/office/drawing/2014/main" id="{DB94ABDC-D409-D0CF-BFD9-E874B46B7EEF}"/>
              </a:ext>
            </a:extLst>
          </p:cNvPr>
          <p:cNvGrpSpPr/>
          <p:nvPr userDrawn="1"/>
        </p:nvGrpSpPr>
        <p:grpSpPr>
          <a:xfrm>
            <a:off x="0" y="0"/>
            <a:ext cx="2135014" cy="390908"/>
            <a:chOff x="0" y="0"/>
            <a:chExt cx="2135014" cy="390908"/>
          </a:xfrm>
        </p:grpSpPr>
        <p:sp>
          <p:nvSpPr>
            <p:cNvPr id="21" name="Rectangle 20">
              <a:extLst>
                <a:ext uri="{FF2B5EF4-FFF2-40B4-BE49-F238E27FC236}">
                  <a16:creationId xmlns:a16="http://schemas.microsoft.com/office/drawing/2014/main" id="{15CC8F0A-14AF-F65B-6D14-A51CBEFF1729}"/>
                </a:ext>
              </a:extLst>
            </p:cNvPr>
            <p:cNvSpPr/>
            <p:nvPr userDrawn="1"/>
          </p:nvSpPr>
          <p:spPr>
            <a:xfrm>
              <a:off x="0" y="1"/>
              <a:ext cx="1921715" cy="390907"/>
            </a:xfrm>
            <a:prstGeom prst="rect">
              <a:avLst/>
            </a:prstGeom>
            <a:solidFill>
              <a:srgbClr val="6C1D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a:extLst>
                <a:ext uri="{FF2B5EF4-FFF2-40B4-BE49-F238E27FC236}">
                  <a16:creationId xmlns:a16="http://schemas.microsoft.com/office/drawing/2014/main" id="{7D170A48-ED14-4722-ED48-412F8B7C44AA}"/>
                </a:ext>
              </a:extLst>
            </p:cNvPr>
            <p:cNvSpPr/>
            <p:nvPr userDrawn="1"/>
          </p:nvSpPr>
          <p:spPr>
            <a:xfrm flipV="1">
              <a:off x="1921715" y="0"/>
              <a:ext cx="213299" cy="390907"/>
            </a:xfrm>
            <a:prstGeom prst="rtTriangle">
              <a:avLst/>
            </a:prstGeom>
            <a:solidFill>
              <a:srgbClr val="6C1D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A4B6D801-7EDC-E981-F405-040472A43AB5}"/>
              </a:ext>
            </a:extLst>
          </p:cNvPr>
          <p:cNvGrpSpPr/>
          <p:nvPr userDrawn="1"/>
        </p:nvGrpSpPr>
        <p:grpSpPr>
          <a:xfrm>
            <a:off x="11930388" y="4900065"/>
            <a:ext cx="261612" cy="1456285"/>
            <a:chOff x="-7479" y="4982614"/>
            <a:chExt cx="261612" cy="1456285"/>
          </a:xfrm>
        </p:grpSpPr>
        <p:sp>
          <p:nvSpPr>
            <p:cNvPr id="32" name="Rectangle 31">
              <a:extLst>
                <a:ext uri="{FF2B5EF4-FFF2-40B4-BE49-F238E27FC236}">
                  <a16:creationId xmlns:a16="http://schemas.microsoft.com/office/drawing/2014/main" id="{790F7BDA-9A67-4500-FC96-D0DCA5669FC2}"/>
                </a:ext>
              </a:extLst>
            </p:cNvPr>
            <p:cNvSpPr/>
            <p:nvPr userDrawn="1"/>
          </p:nvSpPr>
          <p:spPr>
            <a:xfrm>
              <a:off x="-7479" y="4982614"/>
              <a:ext cx="261612" cy="145628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E6D3808A-7510-8E14-D035-56A7CA6C58A0}"/>
                </a:ext>
              </a:extLst>
            </p:cNvPr>
            <p:cNvSpPr txBox="1"/>
            <p:nvPr userDrawn="1"/>
          </p:nvSpPr>
          <p:spPr>
            <a:xfrm rot="16200000">
              <a:off x="-565323" y="5578170"/>
              <a:ext cx="1377301" cy="261610"/>
            </a:xfrm>
            <a:prstGeom prst="rect">
              <a:avLst/>
            </a:prstGeom>
            <a:noFill/>
          </p:spPr>
          <p:txBody>
            <a:bodyPr wrap="square" rtlCol="0">
              <a:spAutoFit/>
            </a:bodyPr>
            <a:lstStyle/>
            <a:p>
              <a:pPr algn="ctr"/>
              <a:r>
                <a:rPr lang="en-US" sz="1100" b="1" i="0" dirty="0">
                  <a:solidFill>
                    <a:schemeClr val="bg1">
                      <a:lumMod val="95000"/>
                    </a:schemeClr>
                  </a:solidFill>
                  <a:ea typeface="Montserrat Semi" charset="0"/>
                  <a:cs typeface="Montserrat Semi" charset="0"/>
                </a:rPr>
                <a:t>www.utm.my</a:t>
              </a:r>
              <a:endParaRPr lang="en-US" sz="1100" b="1" i="0" dirty="0">
                <a:solidFill>
                  <a:schemeClr val="accent4"/>
                </a:solidFill>
                <a:ea typeface="Montserrat Semi" charset="0"/>
                <a:cs typeface="Montserrat Semi" charset="0"/>
              </a:endParaRPr>
            </a:p>
          </p:txBody>
        </p:sp>
      </p:grpSp>
    </p:spTree>
    <p:extLst>
      <p:ext uri="{BB962C8B-B14F-4D97-AF65-F5344CB8AC3E}">
        <p14:creationId xmlns:p14="http://schemas.microsoft.com/office/powerpoint/2010/main" val="184226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45FB79D-2789-2E82-ACD5-FA141CFFB85B}"/>
              </a:ext>
            </a:extLst>
          </p:cNvPr>
          <p:cNvPicPr>
            <a:picLocks noChangeAspect="1"/>
          </p:cNvPicPr>
          <p:nvPr userDrawn="1"/>
        </p:nvPicPr>
        <p:blipFill>
          <a:blip r:embed="rId2">
            <a:alphaModFix amt="99000"/>
          </a:blip>
          <a:stretch>
            <a:fillRect/>
          </a:stretch>
        </p:blipFill>
        <p:spPr>
          <a:xfrm rot="10800000" flipV="1">
            <a:off x="6764" y="1270"/>
            <a:ext cx="12073813" cy="3109189"/>
          </a:xfrm>
          <a:prstGeom prst="rect">
            <a:avLst/>
          </a:prstGeom>
        </p:spPr>
      </p:pic>
      <p:sp>
        <p:nvSpPr>
          <p:cNvPr id="2" name="Title 1">
            <a:extLst>
              <a:ext uri="{FF2B5EF4-FFF2-40B4-BE49-F238E27FC236}">
                <a16:creationId xmlns:a16="http://schemas.microsoft.com/office/drawing/2014/main" id="{D306C3F4-36B0-1561-8EFF-3B31A7774228}"/>
              </a:ext>
            </a:extLst>
          </p:cNvPr>
          <p:cNvSpPr>
            <a:spLocks noGrp="1"/>
          </p:cNvSpPr>
          <p:nvPr>
            <p:ph type="ctrTitle"/>
          </p:nvPr>
        </p:nvSpPr>
        <p:spPr>
          <a:xfrm>
            <a:off x="1524000" y="1122363"/>
            <a:ext cx="9144000" cy="1381125"/>
          </a:xfrm>
        </p:spPr>
        <p:txBody>
          <a:bodyPr anchor="t">
            <a:normAutofit/>
          </a:bodyPr>
          <a:lstStyle>
            <a:lvl1pPr algn="l">
              <a:defRPr sz="4000">
                <a:latin typeface="+mn-lt"/>
              </a:defRPr>
            </a:lvl1pPr>
          </a:lstStyle>
          <a:p>
            <a:r>
              <a:rPr lang="en-US" dirty="0"/>
              <a:t>Click to edit Master title style</a:t>
            </a:r>
          </a:p>
        </p:txBody>
      </p:sp>
      <p:sp>
        <p:nvSpPr>
          <p:cNvPr id="3" name="Subtitle 2">
            <a:extLst>
              <a:ext uri="{FF2B5EF4-FFF2-40B4-BE49-F238E27FC236}">
                <a16:creationId xmlns:a16="http://schemas.microsoft.com/office/drawing/2014/main" id="{FDC4E23C-BC64-3E31-C7C9-1CCB71C593F3}"/>
              </a:ext>
            </a:extLst>
          </p:cNvPr>
          <p:cNvSpPr>
            <a:spLocks noGrp="1"/>
          </p:cNvSpPr>
          <p:nvPr>
            <p:ph type="subTitle" idx="1"/>
          </p:nvPr>
        </p:nvSpPr>
        <p:spPr>
          <a:xfrm>
            <a:off x="1524000" y="2601118"/>
            <a:ext cx="9144000" cy="3461751"/>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8BAAB4A-F681-D1CE-536F-A8600B878509}"/>
              </a:ext>
            </a:extLst>
          </p:cNvPr>
          <p:cNvSpPr>
            <a:spLocks noGrp="1"/>
          </p:cNvSpPr>
          <p:nvPr>
            <p:ph type="dt" sz="half" idx="10"/>
          </p:nvPr>
        </p:nvSpPr>
        <p:spPr/>
        <p:txBody>
          <a:bodyPr/>
          <a:lstStyle/>
          <a:p>
            <a:fld id="{EF9959E7-45DE-4A2D-ACFD-0D8C8BBAB79F}" type="datetimeFigureOut">
              <a:rPr lang="en-US" smtClean="0"/>
              <a:t>7/25/24</a:t>
            </a:fld>
            <a:endParaRPr lang="en-US"/>
          </a:p>
        </p:txBody>
      </p:sp>
      <p:sp>
        <p:nvSpPr>
          <p:cNvPr id="5" name="Footer Placeholder 4">
            <a:extLst>
              <a:ext uri="{FF2B5EF4-FFF2-40B4-BE49-F238E27FC236}">
                <a16:creationId xmlns:a16="http://schemas.microsoft.com/office/drawing/2014/main" id="{5872C815-2D69-C272-C63C-A195EBFE39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D7A072-5E8E-BDBB-35CA-3A355E5D5FFB}"/>
              </a:ext>
            </a:extLst>
          </p:cNvPr>
          <p:cNvSpPr>
            <a:spLocks noGrp="1"/>
          </p:cNvSpPr>
          <p:nvPr>
            <p:ph type="sldNum" sz="quarter" idx="12"/>
          </p:nvPr>
        </p:nvSpPr>
        <p:spPr/>
        <p:txBody>
          <a:bodyPr/>
          <a:lstStyle>
            <a:lvl1pPr>
              <a:defRPr>
                <a:solidFill>
                  <a:srgbClr val="6C1D35"/>
                </a:solidFill>
              </a:defRPr>
            </a:lvl1pPr>
          </a:lstStyle>
          <a:p>
            <a:fld id="{B5912E74-8957-4046-8937-1199D0665174}" type="slidenum">
              <a:rPr lang="en-US" smtClean="0"/>
              <a:pPr/>
              <a:t>‹#›</a:t>
            </a:fld>
            <a:endParaRPr lang="en-US" dirty="0"/>
          </a:p>
        </p:txBody>
      </p:sp>
      <p:pic>
        <p:nvPicPr>
          <p:cNvPr id="7" name="Picture 6">
            <a:extLst>
              <a:ext uri="{FF2B5EF4-FFF2-40B4-BE49-F238E27FC236}">
                <a16:creationId xmlns:a16="http://schemas.microsoft.com/office/drawing/2014/main" id="{1AFB2FEB-1CDE-753F-3231-2131ED23FF1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78878" y="283590"/>
            <a:ext cx="1468167" cy="497461"/>
          </a:xfrm>
          <a:prstGeom prst="rect">
            <a:avLst/>
          </a:prstGeom>
        </p:spPr>
      </p:pic>
      <p:grpSp>
        <p:nvGrpSpPr>
          <p:cNvPr id="24" name="Group 23">
            <a:extLst>
              <a:ext uri="{FF2B5EF4-FFF2-40B4-BE49-F238E27FC236}">
                <a16:creationId xmlns:a16="http://schemas.microsoft.com/office/drawing/2014/main" id="{60EA2A08-0768-E840-71C5-CB5BA198C844}"/>
              </a:ext>
            </a:extLst>
          </p:cNvPr>
          <p:cNvGrpSpPr/>
          <p:nvPr userDrawn="1"/>
        </p:nvGrpSpPr>
        <p:grpSpPr>
          <a:xfrm>
            <a:off x="0" y="336866"/>
            <a:ext cx="838200" cy="390908"/>
            <a:chOff x="0" y="585597"/>
            <a:chExt cx="838200" cy="390908"/>
          </a:xfrm>
        </p:grpSpPr>
        <p:sp>
          <p:nvSpPr>
            <p:cNvPr id="22" name="Rectangle 21">
              <a:extLst>
                <a:ext uri="{FF2B5EF4-FFF2-40B4-BE49-F238E27FC236}">
                  <a16:creationId xmlns:a16="http://schemas.microsoft.com/office/drawing/2014/main" id="{87FE56D3-CDFF-99C8-081E-21872711345C}"/>
                </a:ext>
              </a:extLst>
            </p:cNvPr>
            <p:cNvSpPr/>
            <p:nvPr userDrawn="1"/>
          </p:nvSpPr>
          <p:spPr>
            <a:xfrm>
              <a:off x="0" y="585598"/>
              <a:ext cx="624901" cy="390907"/>
            </a:xfrm>
            <a:prstGeom prst="rect">
              <a:avLst/>
            </a:prstGeom>
            <a:solidFill>
              <a:srgbClr val="6C1D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a:extLst>
                <a:ext uri="{FF2B5EF4-FFF2-40B4-BE49-F238E27FC236}">
                  <a16:creationId xmlns:a16="http://schemas.microsoft.com/office/drawing/2014/main" id="{55D81439-E4CF-3498-4773-82E6A34DB949}"/>
                </a:ext>
              </a:extLst>
            </p:cNvPr>
            <p:cNvSpPr/>
            <p:nvPr userDrawn="1"/>
          </p:nvSpPr>
          <p:spPr>
            <a:xfrm flipV="1">
              <a:off x="624901" y="585597"/>
              <a:ext cx="213299" cy="390907"/>
            </a:xfrm>
            <a:prstGeom prst="rtTriangle">
              <a:avLst/>
            </a:prstGeom>
            <a:solidFill>
              <a:srgbClr val="6C1D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4F56CB3B-27D6-0844-017F-CFA08F52311B}"/>
              </a:ext>
            </a:extLst>
          </p:cNvPr>
          <p:cNvGrpSpPr/>
          <p:nvPr userDrawn="1"/>
        </p:nvGrpSpPr>
        <p:grpSpPr>
          <a:xfrm>
            <a:off x="11930388" y="4900065"/>
            <a:ext cx="261612" cy="1456285"/>
            <a:chOff x="-7479" y="4982614"/>
            <a:chExt cx="261612" cy="1456285"/>
          </a:xfrm>
        </p:grpSpPr>
        <p:sp>
          <p:nvSpPr>
            <p:cNvPr id="10" name="Rectangle 9">
              <a:extLst>
                <a:ext uri="{FF2B5EF4-FFF2-40B4-BE49-F238E27FC236}">
                  <a16:creationId xmlns:a16="http://schemas.microsoft.com/office/drawing/2014/main" id="{845E31CA-977D-9659-5E4D-1E4EC75ABA70}"/>
                </a:ext>
              </a:extLst>
            </p:cNvPr>
            <p:cNvSpPr/>
            <p:nvPr userDrawn="1"/>
          </p:nvSpPr>
          <p:spPr>
            <a:xfrm>
              <a:off x="-7479" y="4982614"/>
              <a:ext cx="261612" cy="145628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B4385F2-2245-0F8C-C446-564E2DE5084A}"/>
                </a:ext>
              </a:extLst>
            </p:cNvPr>
            <p:cNvSpPr txBox="1"/>
            <p:nvPr userDrawn="1"/>
          </p:nvSpPr>
          <p:spPr>
            <a:xfrm rot="16200000">
              <a:off x="-565323" y="5578170"/>
              <a:ext cx="1377301" cy="261610"/>
            </a:xfrm>
            <a:prstGeom prst="rect">
              <a:avLst/>
            </a:prstGeom>
            <a:noFill/>
          </p:spPr>
          <p:txBody>
            <a:bodyPr wrap="square" rtlCol="0">
              <a:spAutoFit/>
            </a:bodyPr>
            <a:lstStyle/>
            <a:p>
              <a:pPr algn="ctr"/>
              <a:r>
                <a:rPr lang="en-US" sz="1100" b="1" i="0" dirty="0">
                  <a:solidFill>
                    <a:schemeClr val="bg1">
                      <a:lumMod val="95000"/>
                    </a:schemeClr>
                  </a:solidFill>
                  <a:ea typeface="Montserrat Semi" charset="0"/>
                  <a:cs typeface="Montserrat Semi" charset="0"/>
                </a:rPr>
                <a:t>www.utm.my</a:t>
              </a:r>
              <a:endParaRPr lang="en-US" sz="1100" b="1" i="0" dirty="0">
                <a:solidFill>
                  <a:schemeClr val="accent4"/>
                </a:solidFill>
                <a:ea typeface="Montserrat Semi" charset="0"/>
                <a:cs typeface="Montserrat Semi" charset="0"/>
              </a:endParaRPr>
            </a:p>
          </p:txBody>
        </p:sp>
      </p:grpSp>
    </p:spTree>
    <p:extLst>
      <p:ext uri="{BB962C8B-B14F-4D97-AF65-F5344CB8AC3E}">
        <p14:creationId xmlns:p14="http://schemas.microsoft.com/office/powerpoint/2010/main" val="2065987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5386308-8E2B-C701-D9C5-CFF5B6D9F8D4}"/>
              </a:ext>
            </a:extLst>
          </p:cNvPr>
          <p:cNvPicPr>
            <a:picLocks noChangeAspect="1"/>
          </p:cNvPicPr>
          <p:nvPr userDrawn="1"/>
        </p:nvPicPr>
        <p:blipFill>
          <a:blip r:embed="rId2"/>
          <a:stretch>
            <a:fillRect/>
          </a:stretch>
        </p:blipFill>
        <p:spPr>
          <a:xfrm rot="10800000" flipV="1">
            <a:off x="6765" y="1270"/>
            <a:ext cx="7112053" cy="1831461"/>
          </a:xfrm>
          <a:prstGeom prst="rect">
            <a:avLst/>
          </a:prstGeom>
        </p:spPr>
      </p:pic>
      <p:sp>
        <p:nvSpPr>
          <p:cNvPr id="2" name="Title 1">
            <a:extLst>
              <a:ext uri="{FF2B5EF4-FFF2-40B4-BE49-F238E27FC236}">
                <a16:creationId xmlns:a16="http://schemas.microsoft.com/office/drawing/2014/main" id="{048221F6-B30E-6574-4F98-77B2C4903734}"/>
              </a:ext>
            </a:extLst>
          </p:cNvPr>
          <p:cNvSpPr>
            <a:spLocks noGrp="1"/>
          </p:cNvSpPr>
          <p:nvPr>
            <p:ph type="title"/>
          </p:nvPr>
        </p:nvSpPr>
        <p:spPr/>
        <p:txBody>
          <a:bodyPr>
            <a:normAutofit/>
          </a:bodyPr>
          <a:lstStyle>
            <a:lvl1pPr algn="ctr">
              <a:defRPr sz="4000">
                <a:latin typeface="+mn-lt"/>
              </a:defRPr>
            </a:lvl1pPr>
          </a:lstStyle>
          <a:p>
            <a:r>
              <a:rPr lang="en-US" dirty="0"/>
              <a:t>Click to edit Master title style</a:t>
            </a:r>
          </a:p>
        </p:txBody>
      </p:sp>
      <p:sp>
        <p:nvSpPr>
          <p:cNvPr id="3" name="Content Placeholder 2">
            <a:extLst>
              <a:ext uri="{FF2B5EF4-FFF2-40B4-BE49-F238E27FC236}">
                <a16:creationId xmlns:a16="http://schemas.microsoft.com/office/drawing/2014/main" id="{ADB6BEFF-E786-80CC-C462-EC9F1C9C357F}"/>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7B6CF37-673E-EFC4-46AD-C8B8CC64E1D0}"/>
              </a:ext>
            </a:extLst>
          </p:cNvPr>
          <p:cNvSpPr>
            <a:spLocks noGrp="1"/>
          </p:cNvSpPr>
          <p:nvPr>
            <p:ph type="dt" sz="half" idx="10"/>
          </p:nvPr>
        </p:nvSpPr>
        <p:spPr/>
        <p:txBody>
          <a:bodyPr/>
          <a:lstStyle/>
          <a:p>
            <a:fld id="{EF9959E7-45DE-4A2D-ACFD-0D8C8BBAB79F}" type="datetimeFigureOut">
              <a:rPr lang="en-US" smtClean="0"/>
              <a:t>7/25/24</a:t>
            </a:fld>
            <a:endParaRPr lang="en-US"/>
          </a:p>
        </p:txBody>
      </p:sp>
      <p:sp>
        <p:nvSpPr>
          <p:cNvPr id="5" name="Footer Placeholder 4">
            <a:extLst>
              <a:ext uri="{FF2B5EF4-FFF2-40B4-BE49-F238E27FC236}">
                <a16:creationId xmlns:a16="http://schemas.microsoft.com/office/drawing/2014/main" id="{9C3B8A85-2B88-6B89-6CF8-4D396AB7B4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84774E-879A-AA6A-5AEF-0FD775B9793F}"/>
              </a:ext>
            </a:extLst>
          </p:cNvPr>
          <p:cNvSpPr>
            <a:spLocks noGrp="1"/>
          </p:cNvSpPr>
          <p:nvPr>
            <p:ph type="sldNum" sz="quarter" idx="12"/>
          </p:nvPr>
        </p:nvSpPr>
        <p:spPr/>
        <p:txBody>
          <a:bodyPr/>
          <a:lstStyle/>
          <a:p>
            <a:fld id="{B5912E74-8957-4046-8937-1199D0665174}" type="slidenum">
              <a:rPr lang="en-US" smtClean="0"/>
              <a:t>‹#›</a:t>
            </a:fld>
            <a:endParaRPr lang="en-US"/>
          </a:p>
        </p:txBody>
      </p:sp>
      <p:sp>
        <p:nvSpPr>
          <p:cNvPr id="8" name="Rectangle 7">
            <a:extLst>
              <a:ext uri="{FF2B5EF4-FFF2-40B4-BE49-F238E27FC236}">
                <a16:creationId xmlns:a16="http://schemas.microsoft.com/office/drawing/2014/main" id="{68F9B18A-4C13-213C-5ECD-7D00902A82F8}"/>
              </a:ext>
            </a:extLst>
          </p:cNvPr>
          <p:cNvSpPr/>
          <p:nvPr userDrawn="1"/>
        </p:nvSpPr>
        <p:spPr>
          <a:xfrm>
            <a:off x="3894421" y="21431"/>
            <a:ext cx="4460168" cy="256507"/>
          </a:xfrm>
          <a:prstGeom prst="rect">
            <a:avLst/>
          </a:prstGeom>
          <a:solidFill>
            <a:srgbClr val="6C1D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8A0DAC0-1D7C-425C-A3EA-189775AB007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78878" y="283590"/>
            <a:ext cx="1468167" cy="497461"/>
          </a:xfrm>
          <a:prstGeom prst="rect">
            <a:avLst/>
          </a:prstGeom>
        </p:spPr>
      </p:pic>
      <p:sp>
        <p:nvSpPr>
          <p:cNvPr id="11" name="Rectangle 10">
            <a:extLst>
              <a:ext uri="{FF2B5EF4-FFF2-40B4-BE49-F238E27FC236}">
                <a16:creationId xmlns:a16="http://schemas.microsoft.com/office/drawing/2014/main" id="{73A6FB34-FC21-998E-F2ED-B41CC15A4311}"/>
              </a:ext>
            </a:extLst>
          </p:cNvPr>
          <p:cNvSpPr/>
          <p:nvPr userDrawn="1"/>
        </p:nvSpPr>
        <p:spPr>
          <a:xfrm>
            <a:off x="-1" y="6808662"/>
            <a:ext cx="12249013" cy="108973"/>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191E5DFC-83E6-86F2-21A3-C9353A831D94}"/>
              </a:ext>
            </a:extLst>
          </p:cNvPr>
          <p:cNvGrpSpPr/>
          <p:nvPr userDrawn="1"/>
        </p:nvGrpSpPr>
        <p:grpSpPr>
          <a:xfrm>
            <a:off x="11930388" y="4900065"/>
            <a:ext cx="261612" cy="1456285"/>
            <a:chOff x="-7479" y="4982614"/>
            <a:chExt cx="261612" cy="1456285"/>
          </a:xfrm>
        </p:grpSpPr>
        <p:sp>
          <p:nvSpPr>
            <p:cNvPr id="9" name="Rectangle 8">
              <a:extLst>
                <a:ext uri="{FF2B5EF4-FFF2-40B4-BE49-F238E27FC236}">
                  <a16:creationId xmlns:a16="http://schemas.microsoft.com/office/drawing/2014/main" id="{00E6CDA0-D409-8B80-7C3D-EE78328F12C7}"/>
                </a:ext>
              </a:extLst>
            </p:cNvPr>
            <p:cNvSpPr/>
            <p:nvPr userDrawn="1"/>
          </p:nvSpPr>
          <p:spPr>
            <a:xfrm>
              <a:off x="-7479" y="4982614"/>
              <a:ext cx="261612" cy="145628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1DCC3F2-36B2-C662-DECB-01503AFCAA9E}"/>
                </a:ext>
              </a:extLst>
            </p:cNvPr>
            <p:cNvSpPr txBox="1"/>
            <p:nvPr userDrawn="1"/>
          </p:nvSpPr>
          <p:spPr>
            <a:xfrm rot="16200000">
              <a:off x="-565323" y="5578170"/>
              <a:ext cx="1377301" cy="261610"/>
            </a:xfrm>
            <a:prstGeom prst="rect">
              <a:avLst/>
            </a:prstGeom>
            <a:noFill/>
          </p:spPr>
          <p:txBody>
            <a:bodyPr wrap="square" rtlCol="0">
              <a:spAutoFit/>
            </a:bodyPr>
            <a:lstStyle/>
            <a:p>
              <a:pPr algn="ctr"/>
              <a:r>
                <a:rPr lang="en-US" sz="1100" b="1" i="0" dirty="0">
                  <a:solidFill>
                    <a:schemeClr val="bg1">
                      <a:lumMod val="95000"/>
                    </a:schemeClr>
                  </a:solidFill>
                  <a:ea typeface="Montserrat Semi" charset="0"/>
                  <a:cs typeface="Montserrat Semi" charset="0"/>
                </a:rPr>
                <a:t>www.utm.my</a:t>
              </a:r>
              <a:endParaRPr lang="en-US" sz="1100" b="1" i="0" dirty="0">
                <a:solidFill>
                  <a:schemeClr val="accent4"/>
                </a:solidFill>
                <a:ea typeface="Montserrat Semi" charset="0"/>
                <a:cs typeface="Montserrat Semi" charset="0"/>
              </a:endParaRPr>
            </a:p>
          </p:txBody>
        </p:sp>
      </p:grpSp>
    </p:spTree>
    <p:extLst>
      <p:ext uri="{BB962C8B-B14F-4D97-AF65-F5344CB8AC3E}">
        <p14:creationId xmlns:p14="http://schemas.microsoft.com/office/powerpoint/2010/main" val="2848066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60D2230-4C54-C188-62C4-95CC76262BA7}"/>
              </a:ext>
            </a:extLst>
          </p:cNvPr>
          <p:cNvPicPr>
            <a:picLocks noChangeAspect="1"/>
          </p:cNvPicPr>
          <p:nvPr userDrawn="1"/>
        </p:nvPicPr>
        <p:blipFill>
          <a:blip r:embed="rId2"/>
          <a:stretch>
            <a:fillRect/>
          </a:stretch>
        </p:blipFill>
        <p:spPr>
          <a:xfrm rot="10800000" flipV="1">
            <a:off x="6765" y="1270"/>
            <a:ext cx="7112053" cy="1831461"/>
          </a:xfrm>
          <a:prstGeom prst="rect">
            <a:avLst/>
          </a:prstGeom>
        </p:spPr>
      </p:pic>
      <p:sp>
        <p:nvSpPr>
          <p:cNvPr id="11" name="Rectangle 10">
            <a:extLst>
              <a:ext uri="{FF2B5EF4-FFF2-40B4-BE49-F238E27FC236}">
                <a16:creationId xmlns:a16="http://schemas.microsoft.com/office/drawing/2014/main" id="{1466CAA0-852B-2260-4E79-4DCDC5D3C474}"/>
              </a:ext>
            </a:extLst>
          </p:cNvPr>
          <p:cNvSpPr/>
          <p:nvPr userDrawn="1"/>
        </p:nvSpPr>
        <p:spPr>
          <a:xfrm>
            <a:off x="-38100" y="1690688"/>
            <a:ext cx="12230100" cy="5167312"/>
          </a:xfrm>
          <a:prstGeom prst="rect">
            <a:avLst/>
          </a:prstGeom>
          <a:solidFill>
            <a:srgbClr val="6C1D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D09984-B07C-717A-A1FC-A0212B127BE0}"/>
              </a:ext>
            </a:extLst>
          </p:cNvPr>
          <p:cNvSpPr>
            <a:spLocks noGrp="1"/>
          </p:cNvSpPr>
          <p:nvPr>
            <p:ph type="title"/>
          </p:nvPr>
        </p:nvSpPr>
        <p:spPr/>
        <p:txBody>
          <a:bodyPr>
            <a:normAutofit/>
          </a:bodyPr>
          <a:lstStyle>
            <a:lvl1pPr>
              <a:defRPr sz="4000">
                <a:latin typeface="+mn-lt"/>
              </a:defRPr>
            </a:lvl1pPr>
          </a:lstStyle>
          <a:p>
            <a:r>
              <a:rPr lang="en-US" dirty="0"/>
              <a:t>Click to edit Master title style</a:t>
            </a:r>
          </a:p>
        </p:txBody>
      </p:sp>
      <p:sp>
        <p:nvSpPr>
          <p:cNvPr id="3" name="Content Placeholder 2">
            <a:extLst>
              <a:ext uri="{FF2B5EF4-FFF2-40B4-BE49-F238E27FC236}">
                <a16:creationId xmlns:a16="http://schemas.microsoft.com/office/drawing/2014/main" id="{D7D56CC2-F4AE-C871-25CA-0693B8E51D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F04C4D5-028B-CF4F-DB83-2E7DAE14517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84ECB3-6230-1C4A-4271-8B1B329A9B88}"/>
              </a:ext>
            </a:extLst>
          </p:cNvPr>
          <p:cNvSpPr>
            <a:spLocks noGrp="1"/>
          </p:cNvSpPr>
          <p:nvPr>
            <p:ph type="dt" sz="half" idx="10"/>
          </p:nvPr>
        </p:nvSpPr>
        <p:spPr/>
        <p:txBody>
          <a:bodyPr/>
          <a:lstStyle/>
          <a:p>
            <a:fld id="{EF9959E7-45DE-4A2D-ACFD-0D8C8BBAB79F}" type="datetimeFigureOut">
              <a:rPr lang="en-US" smtClean="0"/>
              <a:t>7/25/24</a:t>
            </a:fld>
            <a:endParaRPr lang="en-US"/>
          </a:p>
        </p:txBody>
      </p:sp>
      <p:sp>
        <p:nvSpPr>
          <p:cNvPr id="6" name="Footer Placeholder 5">
            <a:extLst>
              <a:ext uri="{FF2B5EF4-FFF2-40B4-BE49-F238E27FC236}">
                <a16:creationId xmlns:a16="http://schemas.microsoft.com/office/drawing/2014/main" id="{A9D0EBE9-6EE3-30E5-37E9-966CEBBA44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D42C9F-71DE-08A3-B2D8-60F040A88956}"/>
              </a:ext>
            </a:extLst>
          </p:cNvPr>
          <p:cNvSpPr>
            <a:spLocks noGrp="1"/>
          </p:cNvSpPr>
          <p:nvPr>
            <p:ph type="sldNum" sz="quarter" idx="12"/>
          </p:nvPr>
        </p:nvSpPr>
        <p:spPr/>
        <p:txBody>
          <a:bodyPr/>
          <a:lstStyle/>
          <a:p>
            <a:fld id="{B5912E74-8957-4046-8937-1199D0665174}" type="slidenum">
              <a:rPr lang="en-US" smtClean="0"/>
              <a:t>‹#›</a:t>
            </a:fld>
            <a:endParaRPr lang="en-US"/>
          </a:p>
        </p:txBody>
      </p:sp>
      <p:pic>
        <p:nvPicPr>
          <p:cNvPr id="10" name="Picture 9">
            <a:extLst>
              <a:ext uri="{FF2B5EF4-FFF2-40B4-BE49-F238E27FC236}">
                <a16:creationId xmlns:a16="http://schemas.microsoft.com/office/drawing/2014/main" id="{431BACEB-C3CA-5C73-C1CD-7E28828923B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78878" y="283590"/>
            <a:ext cx="1468167" cy="497461"/>
          </a:xfrm>
          <a:prstGeom prst="rect">
            <a:avLst/>
          </a:prstGeom>
        </p:spPr>
      </p:pic>
      <p:grpSp>
        <p:nvGrpSpPr>
          <p:cNvPr id="8" name="Group 7">
            <a:extLst>
              <a:ext uri="{FF2B5EF4-FFF2-40B4-BE49-F238E27FC236}">
                <a16:creationId xmlns:a16="http://schemas.microsoft.com/office/drawing/2014/main" id="{F32450C2-7E85-EAB2-8C8F-8B13B9657507}"/>
              </a:ext>
            </a:extLst>
          </p:cNvPr>
          <p:cNvGrpSpPr/>
          <p:nvPr userDrawn="1"/>
        </p:nvGrpSpPr>
        <p:grpSpPr>
          <a:xfrm>
            <a:off x="11930388" y="4900065"/>
            <a:ext cx="261612" cy="1456285"/>
            <a:chOff x="-7479" y="4982614"/>
            <a:chExt cx="261612" cy="1456285"/>
          </a:xfrm>
        </p:grpSpPr>
        <p:sp>
          <p:nvSpPr>
            <p:cNvPr id="9" name="Rectangle 8">
              <a:extLst>
                <a:ext uri="{FF2B5EF4-FFF2-40B4-BE49-F238E27FC236}">
                  <a16:creationId xmlns:a16="http://schemas.microsoft.com/office/drawing/2014/main" id="{E593644A-0A35-6B8C-F216-AC1945DFC79E}"/>
                </a:ext>
              </a:extLst>
            </p:cNvPr>
            <p:cNvSpPr/>
            <p:nvPr userDrawn="1"/>
          </p:nvSpPr>
          <p:spPr>
            <a:xfrm>
              <a:off x="-7479" y="4982614"/>
              <a:ext cx="261612" cy="145628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A806244-EF9A-642C-8573-A2BFA17DB33E}"/>
                </a:ext>
              </a:extLst>
            </p:cNvPr>
            <p:cNvSpPr txBox="1"/>
            <p:nvPr userDrawn="1"/>
          </p:nvSpPr>
          <p:spPr>
            <a:xfrm rot="16200000">
              <a:off x="-565323" y="5578170"/>
              <a:ext cx="1377301" cy="261610"/>
            </a:xfrm>
            <a:prstGeom prst="rect">
              <a:avLst/>
            </a:prstGeom>
            <a:noFill/>
          </p:spPr>
          <p:txBody>
            <a:bodyPr wrap="square" rtlCol="0">
              <a:spAutoFit/>
            </a:bodyPr>
            <a:lstStyle/>
            <a:p>
              <a:pPr algn="ctr"/>
              <a:r>
                <a:rPr lang="en-US" sz="1100" b="1" i="0" dirty="0">
                  <a:solidFill>
                    <a:schemeClr val="bg1">
                      <a:lumMod val="95000"/>
                    </a:schemeClr>
                  </a:solidFill>
                  <a:ea typeface="Montserrat Semi" charset="0"/>
                  <a:cs typeface="Montserrat Semi" charset="0"/>
                </a:rPr>
                <a:t>www.utm.my</a:t>
              </a:r>
              <a:endParaRPr lang="en-US" sz="1100" b="1" i="0" dirty="0">
                <a:solidFill>
                  <a:schemeClr val="accent4"/>
                </a:solidFill>
                <a:ea typeface="Montserrat Semi" charset="0"/>
                <a:cs typeface="Montserrat Semi" charset="0"/>
              </a:endParaRPr>
            </a:p>
          </p:txBody>
        </p:sp>
      </p:grpSp>
    </p:spTree>
    <p:extLst>
      <p:ext uri="{BB962C8B-B14F-4D97-AF65-F5344CB8AC3E}">
        <p14:creationId xmlns:p14="http://schemas.microsoft.com/office/powerpoint/2010/main" val="316536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169F28-4F60-04EA-2355-80F723258DB7}"/>
              </a:ext>
            </a:extLst>
          </p:cNvPr>
          <p:cNvPicPr>
            <a:picLocks noChangeAspect="1"/>
          </p:cNvPicPr>
          <p:nvPr userDrawn="1"/>
        </p:nvPicPr>
        <p:blipFill>
          <a:blip r:embed="rId2">
            <a:alphaModFix amt="99000"/>
          </a:blip>
          <a:stretch>
            <a:fillRect/>
          </a:stretch>
        </p:blipFill>
        <p:spPr>
          <a:xfrm rot="10800000" flipV="1">
            <a:off x="6764" y="1270"/>
            <a:ext cx="12073813" cy="3109189"/>
          </a:xfrm>
          <a:prstGeom prst="rect">
            <a:avLst/>
          </a:prstGeom>
        </p:spPr>
      </p:pic>
      <p:sp>
        <p:nvSpPr>
          <p:cNvPr id="2" name="Title 1">
            <a:extLst>
              <a:ext uri="{FF2B5EF4-FFF2-40B4-BE49-F238E27FC236}">
                <a16:creationId xmlns:a16="http://schemas.microsoft.com/office/drawing/2014/main" id="{D7D3BD4A-F379-8CFF-EBD6-707DD0E70908}"/>
              </a:ext>
            </a:extLst>
          </p:cNvPr>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FD159623-7488-E134-22F1-5329048ED4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9D7D39-C4CD-9439-3408-FF0BFA1B11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3750B8F-83C3-D985-5919-F1A3FDF4D0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CCF953-DD56-9B85-AB4B-B9C9F0FF06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BD25C81-2863-04F8-8182-D218BA273C24}"/>
              </a:ext>
            </a:extLst>
          </p:cNvPr>
          <p:cNvSpPr>
            <a:spLocks noGrp="1"/>
          </p:cNvSpPr>
          <p:nvPr>
            <p:ph type="dt" sz="half" idx="10"/>
          </p:nvPr>
        </p:nvSpPr>
        <p:spPr/>
        <p:txBody>
          <a:bodyPr/>
          <a:lstStyle/>
          <a:p>
            <a:fld id="{EF9959E7-45DE-4A2D-ACFD-0D8C8BBAB79F}" type="datetimeFigureOut">
              <a:rPr lang="en-US" smtClean="0"/>
              <a:t>7/25/24</a:t>
            </a:fld>
            <a:endParaRPr lang="en-US"/>
          </a:p>
        </p:txBody>
      </p:sp>
      <p:sp>
        <p:nvSpPr>
          <p:cNvPr id="8" name="Footer Placeholder 7">
            <a:extLst>
              <a:ext uri="{FF2B5EF4-FFF2-40B4-BE49-F238E27FC236}">
                <a16:creationId xmlns:a16="http://schemas.microsoft.com/office/drawing/2014/main" id="{A3A521E1-8180-A360-8696-A84620A87D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3D6C59-8054-7190-9FD8-FAA596348D42}"/>
              </a:ext>
            </a:extLst>
          </p:cNvPr>
          <p:cNvSpPr>
            <a:spLocks noGrp="1"/>
          </p:cNvSpPr>
          <p:nvPr>
            <p:ph type="sldNum" sz="quarter" idx="12"/>
          </p:nvPr>
        </p:nvSpPr>
        <p:spPr/>
        <p:txBody>
          <a:bodyPr/>
          <a:lstStyle/>
          <a:p>
            <a:fld id="{B5912E74-8957-4046-8937-1199D0665174}" type="slidenum">
              <a:rPr lang="en-US" smtClean="0"/>
              <a:t>‹#›</a:t>
            </a:fld>
            <a:endParaRPr lang="en-US"/>
          </a:p>
        </p:txBody>
      </p:sp>
      <p:pic>
        <p:nvPicPr>
          <p:cNvPr id="12" name="Picture 11">
            <a:extLst>
              <a:ext uri="{FF2B5EF4-FFF2-40B4-BE49-F238E27FC236}">
                <a16:creationId xmlns:a16="http://schemas.microsoft.com/office/drawing/2014/main" id="{C023B567-24C2-C088-6F75-913992BE2D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78878" y="283590"/>
            <a:ext cx="1468167" cy="497461"/>
          </a:xfrm>
          <a:prstGeom prst="rect">
            <a:avLst/>
          </a:prstGeom>
        </p:spPr>
      </p:pic>
      <p:sp>
        <p:nvSpPr>
          <p:cNvPr id="15" name="Rectangle 14">
            <a:extLst>
              <a:ext uri="{FF2B5EF4-FFF2-40B4-BE49-F238E27FC236}">
                <a16:creationId xmlns:a16="http://schemas.microsoft.com/office/drawing/2014/main" id="{A32B20C0-22D4-422D-2940-7F540F191BF7}"/>
              </a:ext>
            </a:extLst>
          </p:cNvPr>
          <p:cNvSpPr/>
          <p:nvPr userDrawn="1"/>
        </p:nvSpPr>
        <p:spPr>
          <a:xfrm>
            <a:off x="6764" y="342265"/>
            <a:ext cx="10269639" cy="45719"/>
          </a:xfrm>
          <a:prstGeom prst="rect">
            <a:avLst/>
          </a:prstGeom>
          <a:solidFill>
            <a:srgbClr val="6C1D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1870257A-EF80-EF1A-EE95-68EB9FBC2F71}"/>
              </a:ext>
            </a:extLst>
          </p:cNvPr>
          <p:cNvGrpSpPr/>
          <p:nvPr userDrawn="1"/>
        </p:nvGrpSpPr>
        <p:grpSpPr>
          <a:xfrm>
            <a:off x="11930388" y="4900065"/>
            <a:ext cx="261612" cy="1456285"/>
            <a:chOff x="-7479" y="4982614"/>
            <a:chExt cx="261612" cy="1456285"/>
          </a:xfrm>
        </p:grpSpPr>
        <p:sp>
          <p:nvSpPr>
            <p:cNvPr id="13" name="Rectangle 12">
              <a:extLst>
                <a:ext uri="{FF2B5EF4-FFF2-40B4-BE49-F238E27FC236}">
                  <a16:creationId xmlns:a16="http://schemas.microsoft.com/office/drawing/2014/main" id="{BAEA7E83-8757-44B8-B8ED-EFD855548FA2}"/>
                </a:ext>
              </a:extLst>
            </p:cNvPr>
            <p:cNvSpPr/>
            <p:nvPr userDrawn="1"/>
          </p:nvSpPr>
          <p:spPr>
            <a:xfrm>
              <a:off x="-7479" y="4982614"/>
              <a:ext cx="261612" cy="145628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603E4A3-2F29-E99E-59AA-19FD2D71718A}"/>
                </a:ext>
              </a:extLst>
            </p:cNvPr>
            <p:cNvSpPr txBox="1"/>
            <p:nvPr userDrawn="1"/>
          </p:nvSpPr>
          <p:spPr>
            <a:xfrm rot="16200000">
              <a:off x="-565323" y="5578170"/>
              <a:ext cx="1377301" cy="261610"/>
            </a:xfrm>
            <a:prstGeom prst="rect">
              <a:avLst/>
            </a:prstGeom>
            <a:noFill/>
          </p:spPr>
          <p:txBody>
            <a:bodyPr wrap="square" rtlCol="0">
              <a:spAutoFit/>
            </a:bodyPr>
            <a:lstStyle/>
            <a:p>
              <a:pPr algn="ctr"/>
              <a:r>
                <a:rPr lang="en-US" sz="1100" b="1" i="0" dirty="0">
                  <a:solidFill>
                    <a:schemeClr val="bg1">
                      <a:lumMod val="95000"/>
                    </a:schemeClr>
                  </a:solidFill>
                  <a:ea typeface="Montserrat Semi" charset="0"/>
                  <a:cs typeface="Montserrat Semi" charset="0"/>
                </a:rPr>
                <a:t>www.utm.my</a:t>
              </a:r>
              <a:endParaRPr lang="en-US" sz="1100" b="1" i="0" dirty="0">
                <a:solidFill>
                  <a:schemeClr val="accent4"/>
                </a:solidFill>
                <a:ea typeface="Montserrat Semi" charset="0"/>
                <a:cs typeface="Montserrat Semi" charset="0"/>
              </a:endParaRPr>
            </a:p>
          </p:txBody>
        </p:sp>
      </p:grpSp>
    </p:spTree>
    <p:extLst>
      <p:ext uri="{BB962C8B-B14F-4D97-AF65-F5344CB8AC3E}">
        <p14:creationId xmlns:p14="http://schemas.microsoft.com/office/powerpoint/2010/main" val="3140199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19975F-708A-F234-4722-AEB2343426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B87F26E-314A-B65E-03F9-0EADD49DAA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FC2CC6-2915-3AF9-A194-7961055772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9959E7-45DE-4A2D-ACFD-0D8C8BBAB79F}" type="datetimeFigureOut">
              <a:rPr lang="en-US" smtClean="0"/>
              <a:t>7/25/24</a:t>
            </a:fld>
            <a:endParaRPr lang="en-US"/>
          </a:p>
        </p:txBody>
      </p:sp>
      <p:sp>
        <p:nvSpPr>
          <p:cNvPr id="5" name="Footer Placeholder 4">
            <a:extLst>
              <a:ext uri="{FF2B5EF4-FFF2-40B4-BE49-F238E27FC236}">
                <a16:creationId xmlns:a16="http://schemas.microsoft.com/office/drawing/2014/main" id="{4994C745-1356-0A9F-002D-66D467AF4D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DC9A2B0-BC9C-678A-D6F9-6A0D62CAA9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912E74-8957-4046-8937-1199D0665174}" type="slidenum">
              <a:rPr lang="en-US" smtClean="0"/>
              <a:t>‹#›</a:t>
            </a:fld>
            <a:endParaRPr lang="en-US"/>
          </a:p>
        </p:txBody>
      </p:sp>
    </p:spTree>
    <p:extLst>
      <p:ext uri="{BB962C8B-B14F-4D97-AF65-F5344CB8AC3E}">
        <p14:creationId xmlns:p14="http://schemas.microsoft.com/office/powerpoint/2010/main" val="1015553595"/>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6" r:id="rId3"/>
    <p:sldLayoutId id="2147483662" r:id="rId4"/>
    <p:sldLayoutId id="2147483651" r:id="rId5"/>
    <p:sldLayoutId id="2147483649" r:id="rId6"/>
    <p:sldLayoutId id="2147483650" r:id="rId7"/>
    <p:sldLayoutId id="2147483652" r:id="rId8"/>
    <p:sldLayoutId id="2147483653" r:id="rId9"/>
    <p:sldLayoutId id="2147483654" r:id="rId10"/>
    <p:sldLayoutId id="2147483656" r:id="rId11"/>
    <p:sldLayoutId id="2147483655" r:id="rId12"/>
    <p:sldLayoutId id="2147483660" r:id="rId13"/>
    <p:sldLayoutId id="2147483657" r:id="rId14"/>
    <p:sldLayoutId id="2147483663" r:id="rId15"/>
  </p:sldLayoutIdLst>
  <p:txStyles>
    <p:titleStyle>
      <a:lvl1pPr algn="l" defTabSz="914400" rtl="0" eaLnBrk="1" latinLnBrk="0" hangingPunct="1">
        <a:lnSpc>
          <a:spcPct val="90000"/>
        </a:lnSpc>
        <a:spcBef>
          <a:spcPct val="0"/>
        </a:spcBef>
        <a:buNone/>
        <a:defRPr sz="4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g"/><Relationship Id="rId1" Type="http://schemas.openxmlformats.org/officeDocument/2006/relationships/slideLayout" Target="../slideLayouts/slideLayout8.xml"/><Relationship Id="rId4" Type="http://schemas.openxmlformats.org/officeDocument/2006/relationships/image" Target="../media/image24.jpeg"/></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4.xml"/><Relationship Id="rId5" Type="http://schemas.openxmlformats.org/officeDocument/2006/relationships/image" Target="../media/image28.sv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2B2362F-EF82-97D1-8085-902821FA1D5F}"/>
              </a:ext>
            </a:extLst>
          </p:cNvPr>
          <p:cNvSpPr txBox="1"/>
          <p:nvPr/>
        </p:nvSpPr>
        <p:spPr>
          <a:xfrm>
            <a:off x="152400" y="5861813"/>
            <a:ext cx="2990045" cy="646331"/>
          </a:xfrm>
          <a:prstGeom prst="rect">
            <a:avLst/>
          </a:prstGeom>
          <a:noFill/>
        </p:spPr>
        <p:txBody>
          <a:bodyPr wrap="square" rtlCol="0">
            <a:spAutoFit/>
          </a:bodyPr>
          <a:lstStyle/>
          <a:p>
            <a:r>
              <a:rPr lang="en-MY" spc="300" dirty="0">
                <a:solidFill>
                  <a:schemeClr val="bg1"/>
                </a:solidFill>
              </a:rPr>
              <a:t>Lu </a:t>
            </a:r>
            <a:r>
              <a:rPr lang="en-MY" spc="300" dirty="0" err="1">
                <a:solidFill>
                  <a:schemeClr val="bg1"/>
                </a:solidFill>
              </a:rPr>
              <a:t>Ruiqi</a:t>
            </a:r>
            <a:r>
              <a:rPr lang="en-MY" spc="300" dirty="0">
                <a:solidFill>
                  <a:schemeClr val="bg1"/>
                </a:solidFill>
              </a:rPr>
              <a:t>/ MCS231028  </a:t>
            </a:r>
          </a:p>
          <a:p>
            <a:r>
              <a:rPr lang="en-US" altLang="zh-CN" sz="1800" b="1" dirty="0">
                <a:solidFill>
                  <a:schemeClr val="bg1"/>
                </a:solidFill>
              </a:rPr>
              <a:t>25 JULY 2024</a:t>
            </a:r>
            <a:endParaRPr lang="en-MY" spc="300" dirty="0">
              <a:solidFill>
                <a:schemeClr val="bg1"/>
              </a:solidFill>
            </a:endParaRPr>
          </a:p>
        </p:txBody>
      </p:sp>
      <p:sp>
        <p:nvSpPr>
          <p:cNvPr id="9" name="TextBox 8">
            <a:extLst>
              <a:ext uri="{FF2B5EF4-FFF2-40B4-BE49-F238E27FC236}">
                <a16:creationId xmlns:a16="http://schemas.microsoft.com/office/drawing/2014/main" id="{E187E90E-A947-F2E4-F188-4C78E30FFB14}"/>
              </a:ext>
            </a:extLst>
          </p:cNvPr>
          <p:cNvSpPr txBox="1"/>
          <p:nvPr/>
        </p:nvSpPr>
        <p:spPr>
          <a:xfrm>
            <a:off x="1463101" y="2849156"/>
            <a:ext cx="9543710" cy="1077218"/>
          </a:xfrm>
          <a:prstGeom prst="rect">
            <a:avLst/>
          </a:prstGeom>
          <a:noFill/>
        </p:spPr>
        <p:txBody>
          <a:bodyPr wrap="square" rtlCol="0">
            <a:spAutoFit/>
          </a:bodyPr>
          <a:lstStyle/>
          <a:p>
            <a:r>
              <a:rPr lang="en-MY" sz="3200" spc="300" dirty="0">
                <a:solidFill>
                  <a:schemeClr val="bg1"/>
                </a:solidFill>
              </a:rPr>
              <a:t>Predicting traffic congestion in Malaysia using machine learning algorithms</a:t>
            </a:r>
          </a:p>
        </p:txBody>
      </p:sp>
      <p:sp>
        <p:nvSpPr>
          <p:cNvPr id="10" name="TextBox 9">
            <a:extLst>
              <a:ext uri="{FF2B5EF4-FFF2-40B4-BE49-F238E27FC236}">
                <a16:creationId xmlns:a16="http://schemas.microsoft.com/office/drawing/2014/main" id="{F9A31FEC-C1AB-A4DF-DA31-FC4B7684A9DD}"/>
              </a:ext>
            </a:extLst>
          </p:cNvPr>
          <p:cNvSpPr txBox="1"/>
          <p:nvPr/>
        </p:nvSpPr>
        <p:spPr>
          <a:xfrm>
            <a:off x="312450" y="1036679"/>
            <a:ext cx="10827775" cy="461665"/>
          </a:xfrm>
          <a:prstGeom prst="rect">
            <a:avLst/>
          </a:prstGeom>
          <a:noFill/>
        </p:spPr>
        <p:txBody>
          <a:bodyPr wrap="square" rtlCol="0">
            <a:spAutoFit/>
          </a:bodyPr>
          <a:lstStyle/>
          <a:p>
            <a:pPr eaLnBrk="1" hangingPunct="1">
              <a:spcBef>
                <a:spcPct val="0"/>
              </a:spcBef>
              <a:buFontTx/>
              <a:buNone/>
            </a:pPr>
            <a:r>
              <a:rPr lang="en-US" altLang="zh-CN" sz="2400" spc="300" dirty="0">
                <a:solidFill>
                  <a:schemeClr val="bg1"/>
                </a:solidFill>
              </a:rPr>
              <a:t>MCSD 1043 RESEARCH DESIGN AND ANALYSIS IN DATA SCIENCE</a:t>
            </a:r>
          </a:p>
        </p:txBody>
      </p:sp>
      <p:pic>
        <p:nvPicPr>
          <p:cNvPr id="11" name="Picture 10">
            <a:extLst>
              <a:ext uri="{FF2B5EF4-FFF2-40B4-BE49-F238E27FC236}">
                <a16:creationId xmlns:a16="http://schemas.microsoft.com/office/drawing/2014/main" id="{E1FBF1DA-5BFF-1707-4D4A-FFFB821B06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50" y="307208"/>
            <a:ext cx="2139445" cy="723600"/>
          </a:xfrm>
          <a:prstGeom prst="rect">
            <a:avLst/>
          </a:prstGeom>
        </p:spPr>
      </p:pic>
      <p:grpSp>
        <p:nvGrpSpPr>
          <p:cNvPr id="19" name="Group 18">
            <a:extLst>
              <a:ext uri="{FF2B5EF4-FFF2-40B4-BE49-F238E27FC236}">
                <a16:creationId xmlns:a16="http://schemas.microsoft.com/office/drawing/2014/main" id="{8526A73A-E833-94D8-3B96-626DBBC27FC5}"/>
              </a:ext>
            </a:extLst>
          </p:cNvPr>
          <p:cNvGrpSpPr/>
          <p:nvPr/>
        </p:nvGrpSpPr>
        <p:grpSpPr>
          <a:xfrm>
            <a:off x="243682" y="3008152"/>
            <a:ext cx="838200" cy="841694"/>
            <a:chOff x="0" y="585597"/>
            <a:chExt cx="838200" cy="390908"/>
          </a:xfrm>
          <a:solidFill>
            <a:schemeClr val="bg1">
              <a:lumMod val="65000"/>
            </a:schemeClr>
          </a:solidFill>
        </p:grpSpPr>
        <p:sp>
          <p:nvSpPr>
            <p:cNvPr id="20" name="Rectangle 19">
              <a:extLst>
                <a:ext uri="{FF2B5EF4-FFF2-40B4-BE49-F238E27FC236}">
                  <a16:creationId xmlns:a16="http://schemas.microsoft.com/office/drawing/2014/main" id="{AF9D891E-647D-0389-6628-4EE6EB7D852C}"/>
                </a:ext>
              </a:extLst>
            </p:cNvPr>
            <p:cNvSpPr/>
            <p:nvPr userDrawn="1"/>
          </p:nvSpPr>
          <p:spPr>
            <a:xfrm>
              <a:off x="0" y="585598"/>
              <a:ext cx="624901" cy="39090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1" name="Right Triangle 20">
              <a:extLst>
                <a:ext uri="{FF2B5EF4-FFF2-40B4-BE49-F238E27FC236}">
                  <a16:creationId xmlns:a16="http://schemas.microsoft.com/office/drawing/2014/main" id="{D91420ED-5903-A743-073E-ED4B56F92DD2}"/>
                </a:ext>
              </a:extLst>
            </p:cNvPr>
            <p:cNvSpPr/>
            <p:nvPr userDrawn="1"/>
          </p:nvSpPr>
          <p:spPr>
            <a:xfrm flipV="1">
              <a:off x="624901" y="585597"/>
              <a:ext cx="213299" cy="390907"/>
            </a:xfrm>
            <a:prstGeom prst="r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6" name="Group 15">
            <a:extLst>
              <a:ext uri="{FF2B5EF4-FFF2-40B4-BE49-F238E27FC236}">
                <a16:creationId xmlns:a16="http://schemas.microsoft.com/office/drawing/2014/main" id="{C20E858A-4845-23C9-B443-2E55F05FAEF2}"/>
              </a:ext>
            </a:extLst>
          </p:cNvPr>
          <p:cNvGrpSpPr/>
          <p:nvPr/>
        </p:nvGrpSpPr>
        <p:grpSpPr>
          <a:xfrm>
            <a:off x="0" y="3008153"/>
            <a:ext cx="838200" cy="841694"/>
            <a:chOff x="0" y="585597"/>
            <a:chExt cx="838200" cy="390908"/>
          </a:xfrm>
          <a:solidFill>
            <a:schemeClr val="bg1"/>
          </a:solidFill>
        </p:grpSpPr>
        <p:sp>
          <p:nvSpPr>
            <p:cNvPr id="17" name="Rectangle 16">
              <a:extLst>
                <a:ext uri="{FF2B5EF4-FFF2-40B4-BE49-F238E27FC236}">
                  <a16:creationId xmlns:a16="http://schemas.microsoft.com/office/drawing/2014/main" id="{BAE28CBC-C49B-EEF2-721E-8E91D122E2BA}"/>
                </a:ext>
              </a:extLst>
            </p:cNvPr>
            <p:cNvSpPr/>
            <p:nvPr userDrawn="1"/>
          </p:nvSpPr>
          <p:spPr>
            <a:xfrm>
              <a:off x="0" y="585598"/>
              <a:ext cx="624901" cy="39090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8" name="Right Triangle 17">
              <a:extLst>
                <a:ext uri="{FF2B5EF4-FFF2-40B4-BE49-F238E27FC236}">
                  <a16:creationId xmlns:a16="http://schemas.microsoft.com/office/drawing/2014/main" id="{C51E1D26-9907-4A93-EEED-313B135BF054}"/>
                </a:ext>
              </a:extLst>
            </p:cNvPr>
            <p:cNvSpPr/>
            <p:nvPr userDrawn="1"/>
          </p:nvSpPr>
          <p:spPr>
            <a:xfrm flipV="1">
              <a:off x="624901" y="585597"/>
              <a:ext cx="213299" cy="390907"/>
            </a:xfrm>
            <a:prstGeom prst="r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grpSp>
      <p:pic>
        <p:nvPicPr>
          <p:cNvPr id="2" name="Picture 1">
            <a:extLst>
              <a:ext uri="{FF2B5EF4-FFF2-40B4-BE49-F238E27FC236}">
                <a16:creationId xmlns:a16="http://schemas.microsoft.com/office/drawing/2014/main" id="{A0B02FD5-EB1B-0B91-AD16-E933188FD9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6513" y="6383329"/>
            <a:ext cx="2525487" cy="190060"/>
          </a:xfrm>
          <a:prstGeom prst="rect">
            <a:avLst/>
          </a:prstGeom>
        </p:spPr>
      </p:pic>
      <p:cxnSp>
        <p:nvCxnSpPr>
          <p:cNvPr id="5" name="Straight Connector 4">
            <a:extLst>
              <a:ext uri="{FF2B5EF4-FFF2-40B4-BE49-F238E27FC236}">
                <a16:creationId xmlns:a16="http://schemas.microsoft.com/office/drawing/2014/main" id="{B811AF99-4926-2858-7547-4E76321CA805}"/>
              </a:ext>
            </a:extLst>
          </p:cNvPr>
          <p:cNvCxnSpPr>
            <a:cxnSpLocks/>
            <a:endCxn id="2" idx="1"/>
          </p:cNvCxnSpPr>
          <p:nvPr/>
        </p:nvCxnSpPr>
        <p:spPr>
          <a:xfrm>
            <a:off x="-46838" y="6448292"/>
            <a:ext cx="9713351" cy="3006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02DDAF6-5EB8-58BC-797A-C89835BFC1EC}"/>
              </a:ext>
            </a:extLst>
          </p:cNvPr>
          <p:cNvSpPr txBox="1"/>
          <p:nvPr/>
        </p:nvSpPr>
        <p:spPr>
          <a:xfrm>
            <a:off x="2451895" y="1892352"/>
            <a:ext cx="6295429" cy="861774"/>
          </a:xfrm>
          <a:prstGeom prst="rect">
            <a:avLst/>
          </a:prstGeom>
          <a:noFill/>
        </p:spPr>
        <p:txBody>
          <a:bodyPr wrap="square" rtlCol="0">
            <a:spAutoFit/>
          </a:bodyPr>
          <a:lstStyle/>
          <a:p>
            <a:r>
              <a:rPr lang="en-US" altLang="zh-CN" sz="3200" b="1" dirty="0">
                <a:solidFill>
                  <a:schemeClr val="bg1"/>
                </a:solidFill>
              </a:rPr>
              <a:t>PROJECT PROPOSAL PRESENTATION</a:t>
            </a:r>
          </a:p>
          <a:p>
            <a:endParaRPr lang="en-CN" dirty="0"/>
          </a:p>
        </p:txBody>
      </p:sp>
    </p:spTree>
    <p:extLst>
      <p:ext uri="{BB962C8B-B14F-4D97-AF65-F5344CB8AC3E}">
        <p14:creationId xmlns:p14="http://schemas.microsoft.com/office/powerpoint/2010/main" val="21035408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BB87DDB-F957-BB51-DFA7-A05DE9C8CCD3}"/>
              </a:ext>
            </a:extLst>
          </p:cNvPr>
          <p:cNvSpPr>
            <a:spLocks noGrp="1"/>
          </p:cNvSpPr>
          <p:nvPr>
            <p:ph type="title"/>
          </p:nvPr>
        </p:nvSpPr>
        <p:spPr>
          <a:xfrm>
            <a:off x="838200" y="817417"/>
            <a:ext cx="10515600" cy="5250873"/>
          </a:xfrm>
        </p:spPr>
        <p:txBody>
          <a:bodyPr>
            <a:noAutofit/>
          </a:bodyPr>
          <a:lstStyle/>
          <a:p>
            <a:r>
              <a:rPr lang="en-US" sz="2000" kern="100" dirty="0">
                <a:effectLst/>
                <a:latin typeface="Aptos" panose="020B0004020202020204" pitchFamily="34" charset="0"/>
                <a:ea typeface="DengXian" panose="02010600030101010101" pitchFamily="2" charset="-122"/>
                <a:cs typeface="Times New Roman" panose="02020603050405020304" pitchFamily="18" charset="0"/>
              </a:rPr>
              <a:t>Traffic congestion is a prevalent problem in urban areas worldwide, leading to economic losses, environmental pollution, and a decline in quality of life. Malaysia, a country undergoing rapid urban development and escalating private vehicle ownership, is subject to grim traffic congestion, especially in major cities. The aim of this chapter is to study the relevant literature regarding traffic congestion: discuss about causes, effects, and prior research that have developed machine learning algorithms to aid both the prediction and amelioration of the issue. </a:t>
            </a:r>
            <a:br>
              <a:rPr lang="en-US" sz="2000" kern="100" dirty="0">
                <a:effectLst/>
                <a:latin typeface="Aptos" panose="020B0004020202020204" pitchFamily="34" charset="0"/>
                <a:ea typeface="DengXian" panose="02010600030101010101" pitchFamily="2" charset="-122"/>
                <a:cs typeface="Times New Roman" panose="02020603050405020304" pitchFamily="18" charset="0"/>
              </a:rPr>
            </a:br>
            <a:br>
              <a:rPr lang="en-US" sz="2000" kern="100" dirty="0">
                <a:effectLst/>
                <a:latin typeface="Aptos" panose="020B0004020202020204" pitchFamily="34" charset="0"/>
                <a:ea typeface="DengXian" panose="02010600030101010101" pitchFamily="2" charset="-122"/>
                <a:cs typeface="Times New Roman" panose="02020603050405020304" pitchFamily="18" charset="0"/>
              </a:rPr>
            </a:br>
            <a:r>
              <a:rPr lang="en-US" sz="2000" kern="100" dirty="0">
                <a:latin typeface="Aptos" panose="020B0004020202020204" pitchFamily="34" charset="0"/>
                <a:ea typeface="DengXian" panose="02010600030101010101" pitchFamily="2" charset="-122"/>
                <a:cs typeface="Times New Roman" panose="02020603050405020304" pitchFamily="18" charset="0"/>
              </a:rPr>
              <a:t>The literature review highlights the complexity of traffic congestion and the potential of machine learning algorithms to address it. The findings will guide the methodology in the next chapter, which will detail data acquisition, preprocessing, and analysis methods.</a:t>
            </a:r>
            <a:br>
              <a:rPr lang="en-US" sz="2000" kern="100" dirty="0">
                <a:latin typeface="Aptos" panose="020B0004020202020204" pitchFamily="34" charset="0"/>
                <a:ea typeface="DengXian" panose="02010600030101010101" pitchFamily="2" charset="-122"/>
                <a:cs typeface="Times New Roman" panose="02020603050405020304" pitchFamily="18" charset="0"/>
              </a:rPr>
            </a:br>
            <a:r>
              <a:rPr lang="en-US" sz="2000" kern="100" dirty="0">
                <a:latin typeface="Aptos" panose="020B0004020202020204" pitchFamily="34" charset="0"/>
                <a:ea typeface="DengXian" panose="02010600030101010101" pitchFamily="2" charset="-122"/>
                <a:cs typeface="Times New Roman" panose="02020603050405020304" pitchFamily="18" charset="0"/>
              </a:rPr>
              <a:t>This summary captures the key points from Chapter 2 and provides a foundation for understanding the context and significance of the research on predicting traffic congestion in Malaysia.</a:t>
            </a:r>
            <a:br>
              <a:rPr lang="en-US" sz="2000" kern="100" dirty="0">
                <a:latin typeface="Aptos" panose="020B0004020202020204" pitchFamily="34" charset="0"/>
                <a:ea typeface="DengXian" panose="02010600030101010101" pitchFamily="2" charset="-122"/>
                <a:cs typeface="Times New Roman" panose="02020603050405020304" pitchFamily="18" charset="0"/>
              </a:rPr>
            </a:br>
            <a:endParaRPr lang="en-CN" sz="2000" kern="100" dirty="0">
              <a:latin typeface="Aptos" panose="020B0004020202020204" pitchFamily="34" charset="0"/>
              <a:ea typeface="DengXian" panose="02010600030101010101" pitchFamily="2" charset="-122"/>
              <a:cs typeface="Times New Roman" panose="02020603050405020304" pitchFamily="18" charset="0"/>
            </a:endParaRPr>
          </a:p>
        </p:txBody>
      </p:sp>
      <p:pic>
        <p:nvPicPr>
          <p:cNvPr id="2" name="Picture 1">
            <a:extLst>
              <a:ext uri="{FF2B5EF4-FFF2-40B4-BE49-F238E27FC236}">
                <a16:creationId xmlns:a16="http://schemas.microsoft.com/office/drawing/2014/main" id="{0B718192-83BF-D90D-6B2B-3CC4992711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4018" y="6594272"/>
            <a:ext cx="1951264" cy="146845"/>
          </a:xfrm>
          <a:prstGeom prst="rect">
            <a:avLst/>
          </a:prstGeom>
        </p:spPr>
      </p:pic>
    </p:spTree>
    <p:extLst>
      <p:ext uri="{BB962C8B-B14F-4D97-AF65-F5344CB8AC3E}">
        <p14:creationId xmlns:p14="http://schemas.microsoft.com/office/powerpoint/2010/main" val="4127903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A2359B-FA47-8309-5FD5-D51DACB42789}"/>
              </a:ext>
            </a:extLst>
          </p:cNvPr>
          <p:cNvSpPr txBox="1"/>
          <p:nvPr/>
        </p:nvSpPr>
        <p:spPr>
          <a:xfrm>
            <a:off x="2269943" y="2777491"/>
            <a:ext cx="5927415" cy="1569660"/>
          </a:xfrm>
          <a:prstGeom prst="rect">
            <a:avLst/>
          </a:prstGeom>
          <a:noFill/>
        </p:spPr>
        <p:txBody>
          <a:bodyPr wrap="square" rtlCol="0">
            <a:spAutoFit/>
          </a:bodyPr>
          <a:lstStyle/>
          <a:p>
            <a:r>
              <a:rPr lang="en-US" altLang="zh-CN" sz="4800" spc="300" dirty="0">
                <a:solidFill>
                  <a:schemeClr val="tx1">
                    <a:lumMod val="75000"/>
                    <a:lumOff val="25000"/>
                  </a:schemeClr>
                </a:solidFill>
              </a:rPr>
              <a:t>3</a:t>
            </a:r>
            <a:r>
              <a:rPr lang="en-MY" sz="4800" spc="300" dirty="0">
                <a:solidFill>
                  <a:schemeClr val="tx1">
                    <a:lumMod val="75000"/>
                    <a:lumOff val="25000"/>
                  </a:schemeClr>
                </a:solidFill>
              </a:rPr>
              <a:t>.</a:t>
            </a:r>
            <a:r>
              <a:rPr lang="en-US" sz="4800" spc="300" dirty="0">
                <a:solidFill>
                  <a:schemeClr val="tx1">
                    <a:lumMod val="75000"/>
                    <a:lumOff val="25000"/>
                  </a:schemeClr>
                </a:solidFill>
              </a:rPr>
              <a:t> Methodology</a:t>
            </a:r>
            <a:endParaRPr lang="en-MY" sz="4800" spc="300" dirty="0">
              <a:solidFill>
                <a:schemeClr val="tx1">
                  <a:lumMod val="75000"/>
                  <a:lumOff val="25000"/>
                </a:schemeClr>
              </a:solidFill>
            </a:endParaRPr>
          </a:p>
          <a:p>
            <a:endParaRPr lang="en-MY" sz="4800" spc="300" dirty="0">
              <a:solidFill>
                <a:schemeClr val="tx1">
                  <a:lumMod val="75000"/>
                  <a:lumOff val="25000"/>
                </a:schemeClr>
              </a:solidFill>
            </a:endParaRPr>
          </a:p>
        </p:txBody>
      </p:sp>
      <p:pic>
        <p:nvPicPr>
          <p:cNvPr id="5" name="Picture 4">
            <a:extLst>
              <a:ext uri="{FF2B5EF4-FFF2-40B4-BE49-F238E27FC236}">
                <a16:creationId xmlns:a16="http://schemas.microsoft.com/office/drawing/2014/main" id="{7084184C-BDA4-1EED-A843-A55D7EBB6C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2795" y="344422"/>
            <a:ext cx="2249407" cy="751894"/>
          </a:xfrm>
          <a:prstGeom prst="rect">
            <a:avLst/>
          </a:prstGeom>
        </p:spPr>
      </p:pic>
      <p:pic>
        <p:nvPicPr>
          <p:cNvPr id="9" name="Picture 8">
            <a:extLst>
              <a:ext uri="{FF2B5EF4-FFF2-40B4-BE49-F238E27FC236}">
                <a16:creationId xmlns:a16="http://schemas.microsoft.com/office/drawing/2014/main" id="{14719AA7-B70D-336C-73F5-A522B614BE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3714" y="6529906"/>
            <a:ext cx="2060121" cy="155037"/>
          </a:xfrm>
          <a:prstGeom prst="rect">
            <a:avLst/>
          </a:prstGeom>
        </p:spPr>
      </p:pic>
      <p:cxnSp>
        <p:nvCxnSpPr>
          <p:cNvPr id="10" name="Straight Connector 9">
            <a:extLst>
              <a:ext uri="{FF2B5EF4-FFF2-40B4-BE49-F238E27FC236}">
                <a16:creationId xmlns:a16="http://schemas.microsoft.com/office/drawing/2014/main" id="{58BC7F27-4F90-296B-D41B-62FA9D80EDA4}"/>
              </a:ext>
            </a:extLst>
          </p:cNvPr>
          <p:cNvCxnSpPr>
            <a:cxnSpLocks/>
          </p:cNvCxnSpPr>
          <p:nvPr/>
        </p:nvCxnSpPr>
        <p:spPr>
          <a:xfrm>
            <a:off x="0" y="6626873"/>
            <a:ext cx="10286999"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874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BB87DDB-F957-BB51-DFA7-A05DE9C8CCD3}"/>
              </a:ext>
            </a:extLst>
          </p:cNvPr>
          <p:cNvSpPr>
            <a:spLocks noGrp="1"/>
          </p:cNvSpPr>
          <p:nvPr>
            <p:ph type="title"/>
          </p:nvPr>
        </p:nvSpPr>
        <p:spPr>
          <a:xfrm>
            <a:off x="4135582" y="529432"/>
            <a:ext cx="3332018" cy="662781"/>
          </a:xfrm>
        </p:spPr>
        <p:txBody>
          <a:bodyPr>
            <a:noAutofit/>
          </a:bodyPr>
          <a:lstStyle/>
          <a:p>
            <a:pPr>
              <a:lnSpc>
                <a:spcPct val="115000"/>
              </a:lnSpc>
              <a:spcAft>
                <a:spcPts val="800"/>
              </a:spcAft>
            </a:pPr>
            <a:r>
              <a:rPr lang="en-CN" sz="1800" kern="100" dirty="0">
                <a:effectLst/>
                <a:latin typeface="Aptos" panose="020B0004020202020204" pitchFamily="34" charset="0"/>
                <a:ea typeface="DengXian" panose="02010600030101010101" pitchFamily="2" charset="-122"/>
                <a:cs typeface="Times New Roman" panose="02020603050405020304" pitchFamily="18" charset="0"/>
              </a:rPr>
              <a:t>Data Science Project Life Cycle </a:t>
            </a:r>
          </a:p>
        </p:txBody>
      </p:sp>
      <p:pic>
        <p:nvPicPr>
          <p:cNvPr id="2" name="Picture 1">
            <a:extLst>
              <a:ext uri="{FF2B5EF4-FFF2-40B4-BE49-F238E27FC236}">
                <a16:creationId xmlns:a16="http://schemas.microsoft.com/office/drawing/2014/main" id="{0B718192-83BF-D90D-6B2B-3CC4992711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4018" y="6594272"/>
            <a:ext cx="1951264" cy="146845"/>
          </a:xfrm>
          <a:prstGeom prst="rect">
            <a:avLst/>
          </a:prstGeom>
        </p:spPr>
      </p:pic>
      <p:pic>
        <p:nvPicPr>
          <p:cNvPr id="3" name="Picture 2">
            <a:extLst>
              <a:ext uri="{FF2B5EF4-FFF2-40B4-BE49-F238E27FC236}">
                <a16:creationId xmlns:a16="http://schemas.microsoft.com/office/drawing/2014/main" id="{EE48E942-45E3-7D89-CF8C-E626B2D09B8A}"/>
              </a:ext>
            </a:extLst>
          </p:cNvPr>
          <p:cNvPicPr>
            <a:picLocks noChangeAspect="1"/>
          </p:cNvPicPr>
          <p:nvPr/>
        </p:nvPicPr>
        <p:blipFill>
          <a:blip r:embed="rId3"/>
          <a:stretch>
            <a:fillRect/>
          </a:stretch>
        </p:blipFill>
        <p:spPr>
          <a:xfrm>
            <a:off x="4498217" y="3739218"/>
            <a:ext cx="3195565" cy="2855054"/>
          </a:xfrm>
          <a:prstGeom prst="rect">
            <a:avLst/>
          </a:prstGeom>
        </p:spPr>
      </p:pic>
      <p:sp>
        <p:nvSpPr>
          <p:cNvPr id="4" name="TextBox 3">
            <a:extLst>
              <a:ext uri="{FF2B5EF4-FFF2-40B4-BE49-F238E27FC236}">
                <a16:creationId xmlns:a16="http://schemas.microsoft.com/office/drawing/2014/main" id="{B78D6B6B-D9F5-D03F-7CCA-767A836BAB4E}"/>
              </a:ext>
            </a:extLst>
          </p:cNvPr>
          <p:cNvSpPr txBox="1"/>
          <p:nvPr/>
        </p:nvSpPr>
        <p:spPr>
          <a:xfrm>
            <a:off x="693304" y="1094884"/>
            <a:ext cx="10792691" cy="3648691"/>
          </a:xfrm>
          <a:prstGeom prst="rect">
            <a:avLst/>
          </a:prstGeom>
          <a:noFill/>
        </p:spPr>
        <p:txBody>
          <a:bodyPr wrap="square" rtlCol="0">
            <a:spAutoFit/>
          </a:bodyPr>
          <a:lstStyle/>
          <a:p>
            <a:pPr>
              <a:lnSpc>
                <a:spcPct val="115000"/>
              </a:lnSpc>
              <a:spcAft>
                <a:spcPts val="800"/>
              </a:spcAft>
            </a:pPr>
            <a:r>
              <a:rPr lang="en-CN" sz="1400" kern="100" dirty="0">
                <a:effectLst/>
                <a:latin typeface="Aptos" panose="020B0004020202020204" pitchFamily="34" charset="0"/>
                <a:ea typeface="DengXian" panose="02010600030101010101" pitchFamily="2" charset="-122"/>
                <a:cs typeface="Times New Roman" panose="02020603050405020304" pitchFamily="18" charset="0"/>
              </a:rPr>
              <a:t>1. Problem Definition: Clearly state the problem you want to solve, for instance, the research problem investigated in the study is: predicting traffic jam in Malaysia using machine learning algorithms. </a:t>
            </a:r>
          </a:p>
          <a:p>
            <a:pPr>
              <a:lnSpc>
                <a:spcPct val="115000"/>
              </a:lnSpc>
              <a:spcAft>
                <a:spcPts val="800"/>
              </a:spcAft>
            </a:pPr>
            <a:r>
              <a:rPr lang="en-CN" sz="1400" kern="100" dirty="0">
                <a:effectLst/>
                <a:latin typeface="Aptos" panose="020B0004020202020204" pitchFamily="34" charset="0"/>
                <a:ea typeface="DengXian" panose="02010600030101010101" pitchFamily="2" charset="-122"/>
                <a:cs typeface="Times New Roman" panose="02020603050405020304" pitchFamily="18" charset="0"/>
              </a:rPr>
              <a:t>2. Data Collection: Aggregate data needed from multiple resources, such as traffic reports, weather conditions, road constructions, and public events. </a:t>
            </a:r>
          </a:p>
          <a:p>
            <a:pPr>
              <a:lnSpc>
                <a:spcPct val="115000"/>
              </a:lnSpc>
              <a:spcAft>
                <a:spcPts val="800"/>
              </a:spcAft>
            </a:pPr>
            <a:r>
              <a:rPr lang="en-CN" sz="1400" kern="100" dirty="0">
                <a:effectLst/>
                <a:latin typeface="Aptos" panose="020B0004020202020204" pitchFamily="34" charset="0"/>
                <a:ea typeface="DengXian" panose="02010600030101010101" pitchFamily="2" charset="-122"/>
                <a:cs typeface="Times New Roman" panose="02020603050405020304" pitchFamily="18" charset="0"/>
              </a:rPr>
              <a:t>3. Data Preprocessing: Clean the collected data, by imputing any missing or null values as well converting different time formats of the data and incorporating new derived features. </a:t>
            </a:r>
          </a:p>
          <a:p>
            <a:pPr>
              <a:lnSpc>
                <a:spcPct val="115000"/>
              </a:lnSpc>
              <a:spcAft>
                <a:spcPts val="800"/>
              </a:spcAft>
            </a:pPr>
            <a:r>
              <a:rPr lang="en-US" altLang="zh-CN" sz="1400" kern="100" dirty="0">
                <a:latin typeface="Aptos" panose="020B0004020202020204" pitchFamily="34" charset="0"/>
                <a:ea typeface="DengXian" panose="02010600030101010101" pitchFamily="2" charset="-122"/>
                <a:cs typeface="Times New Roman" panose="02020603050405020304" pitchFamily="18" charset="0"/>
              </a:rPr>
              <a:t>4</a:t>
            </a:r>
            <a:r>
              <a:rPr lang="en-CN" sz="1400" kern="100" dirty="0">
                <a:effectLst/>
                <a:latin typeface="Aptos" panose="020B0004020202020204" pitchFamily="34" charset="0"/>
                <a:ea typeface="DengXian" panose="02010600030101010101" pitchFamily="2" charset="-122"/>
                <a:cs typeface="Times New Roman" panose="02020603050405020304" pitchFamily="18" charset="0"/>
              </a:rPr>
              <a:t>. Model Development: Processing and training of machine learning models to gain insight and learn the complex patterns in the dataset. </a:t>
            </a:r>
          </a:p>
          <a:p>
            <a:pPr>
              <a:lnSpc>
                <a:spcPct val="115000"/>
              </a:lnSpc>
              <a:spcAft>
                <a:spcPts val="800"/>
              </a:spcAft>
            </a:pPr>
            <a:r>
              <a:rPr lang="en-US" altLang="zh-CN" sz="1400" kern="100" dirty="0">
                <a:latin typeface="Aptos" panose="020B0004020202020204" pitchFamily="34" charset="0"/>
                <a:ea typeface="DengXian" panose="02010600030101010101" pitchFamily="2" charset="-122"/>
                <a:cs typeface="Times New Roman" panose="02020603050405020304" pitchFamily="18" charset="0"/>
              </a:rPr>
              <a:t>5</a:t>
            </a:r>
            <a:r>
              <a:rPr lang="en-CN" sz="1400" kern="100" dirty="0">
                <a:effectLst/>
                <a:latin typeface="Aptos" panose="020B0004020202020204" pitchFamily="34" charset="0"/>
                <a:ea typeface="DengXian" panose="02010600030101010101" pitchFamily="2" charset="-122"/>
                <a:cs typeface="Times New Roman" panose="02020603050405020304" pitchFamily="18" charset="0"/>
              </a:rPr>
              <a:t>. Deployment and Monitoring: Final stage that is implementing the best performing model and monitoring its behavior in a production environment. </a:t>
            </a:r>
          </a:p>
          <a:p>
            <a:pPr>
              <a:lnSpc>
                <a:spcPct val="115000"/>
              </a:lnSpc>
              <a:spcAft>
                <a:spcPts val="800"/>
              </a:spcAft>
            </a:pPr>
            <a:r>
              <a:rPr lang="en-US" altLang="zh-CN" sz="1400" kern="100" dirty="0">
                <a:latin typeface="Aptos" panose="020B0004020202020204" pitchFamily="34" charset="0"/>
                <a:ea typeface="DengXian" panose="02010600030101010101" pitchFamily="2" charset="-122"/>
                <a:cs typeface="Times New Roman" panose="02020603050405020304" pitchFamily="18" charset="0"/>
              </a:rPr>
              <a:t>6</a:t>
            </a:r>
            <a:r>
              <a:rPr lang="en-CN" sz="1400" kern="100" dirty="0">
                <a:effectLst/>
                <a:latin typeface="Aptos" panose="020B0004020202020204" pitchFamily="34" charset="0"/>
                <a:ea typeface="DengXian" panose="02010600030101010101" pitchFamily="2" charset="-122"/>
                <a:cs typeface="Times New Roman" panose="02020603050405020304" pitchFamily="18" charset="0"/>
              </a:rPr>
              <a:t>. Reporting and Visualization: Interpret model results with visualizations and reports with practical interpretations of the model predictions, uncertainty and stability of the predictions. </a:t>
            </a:r>
          </a:p>
          <a:p>
            <a:endParaRPr lang="en-CN" sz="1400" dirty="0"/>
          </a:p>
        </p:txBody>
      </p:sp>
    </p:spTree>
    <p:extLst>
      <p:ext uri="{BB962C8B-B14F-4D97-AF65-F5344CB8AC3E}">
        <p14:creationId xmlns:p14="http://schemas.microsoft.com/office/powerpoint/2010/main" val="1866547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C1F245CD-7264-D27E-FACB-A8B4DD06F1D6}"/>
              </a:ext>
            </a:extLst>
          </p:cNvPr>
          <p:cNvSpPr/>
          <p:nvPr/>
        </p:nvSpPr>
        <p:spPr>
          <a:xfrm>
            <a:off x="346490" y="2520019"/>
            <a:ext cx="2327263" cy="240273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631FCF6D-9D69-93F1-8AAF-1E7857C9E377}"/>
              </a:ext>
            </a:extLst>
          </p:cNvPr>
          <p:cNvSpPr/>
          <p:nvPr/>
        </p:nvSpPr>
        <p:spPr>
          <a:xfrm>
            <a:off x="3083407" y="2513406"/>
            <a:ext cx="2343409" cy="240273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118F911F-B101-FEA5-D51C-F8008CF2265B}"/>
              </a:ext>
            </a:extLst>
          </p:cNvPr>
          <p:cNvSpPr/>
          <p:nvPr/>
        </p:nvSpPr>
        <p:spPr>
          <a:xfrm>
            <a:off x="6765185" y="2513405"/>
            <a:ext cx="2697469" cy="285492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592C8D2-5D5A-D3C2-3D31-8D92AD5813A3}"/>
              </a:ext>
            </a:extLst>
          </p:cNvPr>
          <p:cNvSpPr txBox="1"/>
          <p:nvPr/>
        </p:nvSpPr>
        <p:spPr>
          <a:xfrm>
            <a:off x="690700" y="2771096"/>
            <a:ext cx="1826806" cy="1815882"/>
          </a:xfrm>
          <a:prstGeom prst="rect">
            <a:avLst/>
          </a:prstGeom>
          <a:noFill/>
        </p:spPr>
        <p:txBody>
          <a:bodyPr wrap="square" rtlCol="0">
            <a:spAutoFit/>
          </a:bodyPr>
          <a:lstStyle/>
          <a:p>
            <a:r>
              <a:rPr lang="en-US" sz="1600" b="1" dirty="0">
                <a:solidFill>
                  <a:schemeClr val="bg1"/>
                </a:solidFill>
                <a:cs typeface="Arial" pitchFamily="34" charset="0"/>
              </a:rPr>
              <a:t>Data Sources:</a:t>
            </a:r>
          </a:p>
          <a:p>
            <a:r>
              <a:rPr lang="en-US" sz="1600" b="1" dirty="0">
                <a:solidFill>
                  <a:schemeClr val="bg1"/>
                </a:solidFill>
                <a:cs typeface="Arial" pitchFamily="34" charset="0"/>
              </a:rPr>
              <a:t>• Traffic Data</a:t>
            </a:r>
          </a:p>
          <a:p>
            <a:r>
              <a:rPr lang="en-US" sz="1600" b="1" dirty="0">
                <a:solidFill>
                  <a:schemeClr val="bg1"/>
                </a:solidFill>
                <a:cs typeface="Arial" pitchFamily="34" charset="0"/>
              </a:rPr>
              <a:t>• Weather Data</a:t>
            </a:r>
          </a:p>
          <a:p>
            <a:r>
              <a:rPr lang="en-US" sz="1600" b="1" dirty="0">
                <a:solidFill>
                  <a:schemeClr val="bg1"/>
                </a:solidFill>
                <a:cs typeface="Arial" pitchFamily="34" charset="0"/>
              </a:rPr>
              <a:t>• Public Transport Ridership Data</a:t>
            </a:r>
          </a:p>
          <a:p>
            <a:r>
              <a:rPr lang="en-US" sz="1600" b="1" dirty="0">
                <a:solidFill>
                  <a:schemeClr val="bg1"/>
                </a:solidFill>
                <a:cs typeface="Arial" pitchFamily="34" charset="0"/>
              </a:rPr>
              <a:t>• Vehicle Registration Data</a:t>
            </a:r>
          </a:p>
        </p:txBody>
      </p:sp>
      <p:sp>
        <p:nvSpPr>
          <p:cNvPr id="19" name="TextBox 18">
            <a:extLst>
              <a:ext uri="{FF2B5EF4-FFF2-40B4-BE49-F238E27FC236}">
                <a16:creationId xmlns:a16="http://schemas.microsoft.com/office/drawing/2014/main" id="{9D34C753-4AA0-3B86-DBA4-40F9F7503AF3}"/>
              </a:ext>
            </a:extLst>
          </p:cNvPr>
          <p:cNvSpPr txBox="1"/>
          <p:nvPr/>
        </p:nvSpPr>
        <p:spPr>
          <a:xfrm>
            <a:off x="3309488" y="3084000"/>
            <a:ext cx="1966939" cy="1077218"/>
          </a:xfrm>
          <a:prstGeom prst="rect">
            <a:avLst/>
          </a:prstGeom>
          <a:noFill/>
        </p:spPr>
        <p:txBody>
          <a:bodyPr wrap="square" rtlCol="0">
            <a:spAutoFit/>
          </a:bodyPr>
          <a:lstStyle/>
          <a:p>
            <a:r>
              <a:rPr lang="en-US" sz="1600" b="1" dirty="0">
                <a:solidFill>
                  <a:schemeClr val="bg1"/>
                </a:solidFill>
                <a:cs typeface="Arial" pitchFamily="34" charset="0"/>
              </a:rPr>
              <a:t>Collection Methods:</a:t>
            </a:r>
          </a:p>
          <a:p>
            <a:r>
              <a:rPr lang="en-US" sz="1600" b="1" dirty="0">
                <a:solidFill>
                  <a:schemeClr val="bg1"/>
                </a:solidFill>
                <a:cs typeface="Arial" pitchFamily="34" charset="0"/>
              </a:rPr>
              <a:t>• APIs</a:t>
            </a:r>
          </a:p>
          <a:p>
            <a:r>
              <a:rPr lang="en-US" sz="1600" b="1" dirty="0">
                <a:solidFill>
                  <a:schemeClr val="bg1"/>
                </a:solidFill>
                <a:cs typeface="Arial" pitchFamily="34" charset="0"/>
              </a:rPr>
              <a:t>• Open data portals</a:t>
            </a:r>
          </a:p>
          <a:p>
            <a:r>
              <a:rPr lang="en-US" sz="1600" b="1" dirty="0">
                <a:solidFill>
                  <a:schemeClr val="bg1"/>
                </a:solidFill>
                <a:cs typeface="Arial" pitchFamily="34" charset="0"/>
              </a:rPr>
              <a:t>• Web scraping</a:t>
            </a:r>
          </a:p>
        </p:txBody>
      </p:sp>
      <p:sp>
        <p:nvSpPr>
          <p:cNvPr id="21" name="Text Placeholder 22">
            <a:extLst>
              <a:ext uri="{FF2B5EF4-FFF2-40B4-BE49-F238E27FC236}">
                <a16:creationId xmlns:a16="http://schemas.microsoft.com/office/drawing/2014/main" id="{613F99F6-7D77-2700-E7DB-0CB0E1B0FCBF}"/>
              </a:ext>
            </a:extLst>
          </p:cNvPr>
          <p:cNvSpPr txBox="1">
            <a:spLocks/>
          </p:cNvSpPr>
          <p:nvPr/>
        </p:nvSpPr>
        <p:spPr>
          <a:xfrm>
            <a:off x="5001341" y="4702594"/>
            <a:ext cx="905786" cy="485535"/>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2800" b="1" dirty="0">
                <a:solidFill>
                  <a:schemeClr val="bg1"/>
                </a:solidFill>
                <a:cs typeface="Arial" pitchFamily="34" charset="0"/>
              </a:rPr>
              <a:t>03</a:t>
            </a:r>
          </a:p>
        </p:txBody>
      </p:sp>
      <p:grpSp>
        <p:nvGrpSpPr>
          <p:cNvPr id="22" name="Group 24">
            <a:extLst>
              <a:ext uri="{FF2B5EF4-FFF2-40B4-BE49-F238E27FC236}">
                <a16:creationId xmlns:a16="http://schemas.microsoft.com/office/drawing/2014/main" id="{DBC0D0D7-62E5-D472-EA91-B3FE760A006D}"/>
              </a:ext>
            </a:extLst>
          </p:cNvPr>
          <p:cNvGrpSpPr/>
          <p:nvPr/>
        </p:nvGrpSpPr>
        <p:grpSpPr>
          <a:xfrm>
            <a:off x="4745092" y="5276419"/>
            <a:ext cx="1418285" cy="738664"/>
            <a:chOff x="2551705" y="4283314"/>
            <a:chExt cx="2357003" cy="738664"/>
          </a:xfrm>
        </p:grpSpPr>
        <p:sp>
          <p:nvSpPr>
            <p:cNvPr id="23" name="TextBox 22">
              <a:extLst>
                <a:ext uri="{FF2B5EF4-FFF2-40B4-BE49-F238E27FC236}">
                  <a16:creationId xmlns:a16="http://schemas.microsoft.com/office/drawing/2014/main" id="{7F1BE831-41E7-D3A3-5350-80459EAFEDEC}"/>
                </a:ext>
              </a:extLst>
            </p:cNvPr>
            <p:cNvSpPr txBox="1"/>
            <p:nvPr/>
          </p:nvSpPr>
          <p:spPr>
            <a:xfrm>
              <a:off x="2551707" y="4560313"/>
              <a:ext cx="2357001" cy="461665"/>
            </a:xfrm>
            <a:prstGeom prst="rect">
              <a:avLst/>
            </a:prstGeom>
            <a:noFill/>
          </p:spPr>
          <p:txBody>
            <a:bodyPr wrap="square" rtlCol="0">
              <a:spAutoFit/>
            </a:bodyPr>
            <a:lstStyle/>
            <a:p>
              <a:pPr algn="ctr"/>
              <a:r>
                <a:rPr lang="en-US" altLang="ko-KR" sz="1200" dirty="0">
                  <a:solidFill>
                    <a:schemeClr val="bg1"/>
                  </a:solidFill>
                  <a:cs typeface="Arial" pitchFamily="34" charset="0"/>
                </a:rPr>
                <a:t>Easy to change colors.</a:t>
              </a:r>
            </a:p>
          </p:txBody>
        </p:sp>
        <p:sp>
          <p:nvSpPr>
            <p:cNvPr id="24" name="TextBox 23">
              <a:extLst>
                <a:ext uri="{FF2B5EF4-FFF2-40B4-BE49-F238E27FC236}">
                  <a16:creationId xmlns:a16="http://schemas.microsoft.com/office/drawing/2014/main" id="{543883D0-1409-7CE2-91AB-0F02C2964A44}"/>
                </a:ext>
              </a:extLst>
            </p:cNvPr>
            <p:cNvSpPr txBox="1"/>
            <p:nvPr/>
          </p:nvSpPr>
          <p:spPr>
            <a:xfrm>
              <a:off x="2551705" y="4283314"/>
              <a:ext cx="2336966"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Text Here</a:t>
              </a:r>
              <a:endParaRPr lang="ko-KR" altLang="en-US" sz="1200" b="1" dirty="0">
                <a:solidFill>
                  <a:schemeClr val="bg1"/>
                </a:solidFill>
                <a:cs typeface="Arial" pitchFamily="34" charset="0"/>
              </a:endParaRPr>
            </a:p>
          </p:txBody>
        </p:sp>
      </p:grpSp>
      <p:sp>
        <p:nvSpPr>
          <p:cNvPr id="25" name="TextBox 24">
            <a:extLst>
              <a:ext uri="{FF2B5EF4-FFF2-40B4-BE49-F238E27FC236}">
                <a16:creationId xmlns:a16="http://schemas.microsoft.com/office/drawing/2014/main" id="{CEDAFFF1-CD72-F488-1136-E7608651868B}"/>
              </a:ext>
            </a:extLst>
          </p:cNvPr>
          <p:cNvSpPr txBox="1"/>
          <p:nvPr/>
        </p:nvSpPr>
        <p:spPr>
          <a:xfrm>
            <a:off x="1038076" y="1563831"/>
            <a:ext cx="3824851" cy="369332"/>
          </a:xfrm>
          <a:prstGeom prst="rect">
            <a:avLst/>
          </a:prstGeom>
          <a:noFill/>
        </p:spPr>
        <p:txBody>
          <a:bodyPr wrap="square" lIns="0" rIns="0" rtlCol="0">
            <a:spAutoFit/>
          </a:bodyPr>
          <a:lstStyle/>
          <a:p>
            <a:r>
              <a:rPr lang="en-US" b="1" dirty="0">
                <a:solidFill>
                  <a:srgbClr val="0E0E0E"/>
                </a:solidFill>
                <a:effectLst/>
                <a:latin typeface=".SF NS"/>
              </a:rPr>
              <a:t>Data Sources and Collection Methods</a:t>
            </a:r>
            <a:endParaRPr lang="en-US" dirty="0">
              <a:solidFill>
                <a:srgbClr val="0E0E0E"/>
              </a:solidFill>
              <a:effectLst/>
              <a:latin typeface=".SF NS"/>
            </a:endParaRPr>
          </a:p>
        </p:txBody>
      </p:sp>
      <p:sp>
        <p:nvSpPr>
          <p:cNvPr id="31" name="TextBox 30">
            <a:extLst>
              <a:ext uri="{FF2B5EF4-FFF2-40B4-BE49-F238E27FC236}">
                <a16:creationId xmlns:a16="http://schemas.microsoft.com/office/drawing/2014/main" id="{76979B5B-0657-B488-506A-5AEF05047DE7}"/>
              </a:ext>
            </a:extLst>
          </p:cNvPr>
          <p:cNvSpPr txBox="1"/>
          <p:nvPr/>
        </p:nvSpPr>
        <p:spPr>
          <a:xfrm>
            <a:off x="6939208" y="2376114"/>
            <a:ext cx="2523446" cy="2739211"/>
          </a:xfrm>
          <a:prstGeom prst="rect">
            <a:avLst/>
          </a:prstGeom>
          <a:noFill/>
        </p:spPr>
        <p:txBody>
          <a:bodyPr wrap="square" lIns="0" rIns="0" rtlCol="0">
            <a:spAutoFit/>
          </a:bodyPr>
          <a:lstStyle/>
          <a:p>
            <a:endParaRPr lang="en-US" sz="1200" dirty="0">
              <a:solidFill>
                <a:srgbClr val="0E0E0E"/>
              </a:solidFill>
              <a:effectLst/>
              <a:latin typeface=".SF NS"/>
            </a:endParaRPr>
          </a:p>
          <a:p>
            <a:r>
              <a:rPr lang="en-US" sz="1600" b="1" dirty="0">
                <a:solidFill>
                  <a:schemeClr val="bg1"/>
                </a:solidFill>
                <a:cs typeface="Arial" pitchFamily="34" charset="0"/>
              </a:rPr>
              <a:t>• Steps:</a:t>
            </a:r>
          </a:p>
          <a:p>
            <a:r>
              <a:rPr lang="en-US" sz="1600" b="1" dirty="0">
                <a:solidFill>
                  <a:schemeClr val="bg1"/>
                </a:solidFill>
                <a:cs typeface="Arial" pitchFamily="34" charset="0"/>
              </a:rPr>
              <a:t>• Cleaning: Removing duplicates, handling missing values.</a:t>
            </a:r>
          </a:p>
          <a:p>
            <a:r>
              <a:rPr lang="en-US" sz="1600" b="1" dirty="0">
                <a:solidFill>
                  <a:schemeClr val="bg1"/>
                </a:solidFill>
                <a:cs typeface="Arial" pitchFamily="34" charset="0"/>
              </a:rPr>
              <a:t>• Transformation: Normalizing data, converting formats.</a:t>
            </a:r>
          </a:p>
          <a:p>
            <a:r>
              <a:rPr lang="en-US" sz="1600" b="1" dirty="0">
                <a:solidFill>
                  <a:schemeClr val="bg1"/>
                </a:solidFill>
                <a:cs typeface="Arial" pitchFamily="34" charset="0"/>
              </a:rPr>
              <a:t>• Feature Engineering: Creating new features based on domain knowledge.</a:t>
            </a:r>
          </a:p>
        </p:txBody>
      </p:sp>
      <p:pic>
        <p:nvPicPr>
          <p:cNvPr id="3" name="Picture 2">
            <a:extLst>
              <a:ext uri="{FF2B5EF4-FFF2-40B4-BE49-F238E27FC236}">
                <a16:creationId xmlns:a16="http://schemas.microsoft.com/office/drawing/2014/main" id="{4458F1EA-447C-486C-DE06-EF8199F796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4018" y="6594272"/>
            <a:ext cx="1951264" cy="146845"/>
          </a:xfrm>
          <a:prstGeom prst="rect">
            <a:avLst/>
          </a:prstGeom>
        </p:spPr>
      </p:pic>
      <p:sp>
        <p:nvSpPr>
          <p:cNvPr id="4" name="TextBox 3">
            <a:extLst>
              <a:ext uri="{FF2B5EF4-FFF2-40B4-BE49-F238E27FC236}">
                <a16:creationId xmlns:a16="http://schemas.microsoft.com/office/drawing/2014/main" id="{DB760692-49F9-8BDD-5CCF-4DA6CFBFC2B4}"/>
              </a:ext>
            </a:extLst>
          </p:cNvPr>
          <p:cNvSpPr txBox="1"/>
          <p:nvPr/>
        </p:nvSpPr>
        <p:spPr>
          <a:xfrm>
            <a:off x="6765187" y="1489674"/>
            <a:ext cx="2074014" cy="369332"/>
          </a:xfrm>
          <a:prstGeom prst="rect">
            <a:avLst/>
          </a:prstGeom>
          <a:noFill/>
        </p:spPr>
        <p:txBody>
          <a:bodyPr wrap="square" lIns="0" rIns="0" rtlCol="0">
            <a:spAutoFit/>
          </a:bodyPr>
          <a:lstStyle/>
          <a:p>
            <a:r>
              <a:rPr lang="en-US" sz="1800" b="1" dirty="0">
                <a:solidFill>
                  <a:srgbClr val="0E0E0E"/>
                </a:solidFill>
                <a:effectLst/>
                <a:latin typeface=".SF NS"/>
              </a:rPr>
              <a:t>Data Pre-processing</a:t>
            </a:r>
            <a:endParaRPr lang="en-US" sz="1800" dirty="0">
              <a:solidFill>
                <a:srgbClr val="0E0E0E"/>
              </a:solidFill>
              <a:effectLst/>
              <a:latin typeface=".SF NS"/>
            </a:endParaRPr>
          </a:p>
        </p:txBody>
      </p:sp>
    </p:spTree>
    <p:extLst>
      <p:ext uri="{BB962C8B-B14F-4D97-AF65-F5344CB8AC3E}">
        <p14:creationId xmlns:p14="http://schemas.microsoft.com/office/powerpoint/2010/main" val="793206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A2359B-FA47-8309-5FD5-D51DACB42789}"/>
              </a:ext>
            </a:extLst>
          </p:cNvPr>
          <p:cNvSpPr txBox="1"/>
          <p:nvPr/>
        </p:nvSpPr>
        <p:spPr>
          <a:xfrm>
            <a:off x="2269943" y="2777491"/>
            <a:ext cx="5927415" cy="1569660"/>
          </a:xfrm>
          <a:prstGeom prst="rect">
            <a:avLst/>
          </a:prstGeom>
          <a:noFill/>
        </p:spPr>
        <p:txBody>
          <a:bodyPr wrap="square" rtlCol="0">
            <a:spAutoFit/>
          </a:bodyPr>
          <a:lstStyle/>
          <a:p>
            <a:r>
              <a:rPr lang="en-US" altLang="zh-CN" sz="4800" spc="300" dirty="0">
                <a:solidFill>
                  <a:schemeClr val="tx1">
                    <a:lumMod val="75000"/>
                    <a:lumOff val="25000"/>
                  </a:schemeClr>
                </a:solidFill>
              </a:rPr>
              <a:t>4</a:t>
            </a:r>
            <a:r>
              <a:rPr lang="en-MY" sz="4800" spc="300" dirty="0">
                <a:solidFill>
                  <a:schemeClr val="tx1">
                    <a:lumMod val="75000"/>
                    <a:lumOff val="25000"/>
                  </a:schemeClr>
                </a:solidFill>
              </a:rPr>
              <a:t>.</a:t>
            </a:r>
            <a:r>
              <a:rPr lang="en-US" sz="4800" spc="300" dirty="0">
                <a:solidFill>
                  <a:schemeClr val="tx1">
                    <a:lumMod val="75000"/>
                    <a:lumOff val="25000"/>
                  </a:schemeClr>
                </a:solidFill>
              </a:rPr>
              <a:t> Initial Results</a:t>
            </a:r>
          </a:p>
          <a:p>
            <a:endParaRPr lang="en-MY" sz="4800" spc="300" dirty="0">
              <a:solidFill>
                <a:schemeClr val="tx1">
                  <a:lumMod val="75000"/>
                  <a:lumOff val="25000"/>
                </a:schemeClr>
              </a:solidFill>
            </a:endParaRPr>
          </a:p>
        </p:txBody>
      </p:sp>
      <p:pic>
        <p:nvPicPr>
          <p:cNvPr id="5" name="Picture 4">
            <a:extLst>
              <a:ext uri="{FF2B5EF4-FFF2-40B4-BE49-F238E27FC236}">
                <a16:creationId xmlns:a16="http://schemas.microsoft.com/office/drawing/2014/main" id="{7084184C-BDA4-1EED-A843-A55D7EBB6C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2795" y="344422"/>
            <a:ext cx="2249407" cy="751894"/>
          </a:xfrm>
          <a:prstGeom prst="rect">
            <a:avLst/>
          </a:prstGeom>
        </p:spPr>
      </p:pic>
      <p:pic>
        <p:nvPicPr>
          <p:cNvPr id="9" name="Picture 8">
            <a:extLst>
              <a:ext uri="{FF2B5EF4-FFF2-40B4-BE49-F238E27FC236}">
                <a16:creationId xmlns:a16="http://schemas.microsoft.com/office/drawing/2014/main" id="{14719AA7-B70D-336C-73F5-A522B614BE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3714" y="6529906"/>
            <a:ext cx="2060121" cy="155037"/>
          </a:xfrm>
          <a:prstGeom prst="rect">
            <a:avLst/>
          </a:prstGeom>
        </p:spPr>
      </p:pic>
      <p:cxnSp>
        <p:nvCxnSpPr>
          <p:cNvPr id="10" name="Straight Connector 9">
            <a:extLst>
              <a:ext uri="{FF2B5EF4-FFF2-40B4-BE49-F238E27FC236}">
                <a16:creationId xmlns:a16="http://schemas.microsoft.com/office/drawing/2014/main" id="{58BC7F27-4F90-296B-D41B-62FA9D80EDA4}"/>
              </a:ext>
            </a:extLst>
          </p:cNvPr>
          <p:cNvCxnSpPr>
            <a:cxnSpLocks/>
          </p:cNvCxnSpPr>
          <p:nvPr/>
        </p:nvCxnSpPr>
        <p:spPr>
          <a:xfrm>
            <a:off x="0" y="6626873"/>
            <a:ext cx="10286999"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04446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26EEF-7A9F-2219-5482-DE11B3238F93}"/>
              </a:ext>
            </a:extLst>
          </p:cNvPr>
          <p:cNvSpPr>
            <a:spLocks noGrp="1"/>
          </p:cNvSpPr>
          <p:nvPr>
            <p:ph type="title"/>
          </p:nvPr>
        </p:nvSpPr>
        <p:spPr>
          <a:xfrm>
            <a:off x="2835038" y="350323"/>
            <a:ext cx="6229351" cy="1325563"/>
          </a:xfrm>
        </p:spPr>
        <p:txBody>
          <a:bodyPr/>
          <a:lstStyle/>
          <a:p>
            <a:r>
              <a:rPr lang="en-US" b="1" dirty="0">
                <a:solidFill>
                  <a:srgbClr val="0E0E0E"/>
                </a:solidFill>
                <a:effectLst/>
                <a:latin typeface=".SF NS"/>
              </a:rPr>
              <a:t>Initial Results - Primary Data</a:t>
            </a:r>
            <a:br>
              <a:rPr lang="en-US" dirty="0">
                <a:solidFill>
                  <a:srgbClr val="0E0E0E"/>
                </a:solidFill>
                <a:effectLst/>
                <a:latin typeface=".SF NS"/>
              </a:rPr>
            </a:br>
            <a:endParaRPr lang="en-US" dirty="0"/>
          </a:p>
        </p:txBody>
      </p:sp>
      <p:sp>
        <p:nvSpPr>
          <p:cNvPr id="5" name="TextBox 4">
            <a:extLst>
              <a:ext uri="{FF2B5EF4-FFF2-40B4-BE49-F238E27FC236}">
                <a16:creationId xmlns:a16="http://schemas.microsoft.com/office/drawing/2014/main" id="{FB0FC5DD-AAE9-AB50-A01B-C231AAAAF334}"/>
              </a:ext>
            </a:extLst>
          </p:cNvPr>
          <p:cNvSpPr txBox="1"/>
          <p:nvPr/>
        </p:nvSpPr>
        <p:spPr>
          <a:xfrm>
            <a:off x="2835038" y="5014993"/>
            <a:ext cx="2885574" cy="923330"/>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r>
              <a:rPr lang="en-US" sz="1800" dirty="0">
                <a:solidFill>
                  <a:schemeClr val="bg1"/>
                </a:solidFill>
                <a:cs typeface="Lato" panose="020F0502020204030203" pitchFamily="34" charset="0"/>
              </a:rPr>
              <a:t>Initial Insights: Peak traffic periods, weather impact on traffic.</a:t>
            </a:r>
          </a:p>
        </p:txBody>
      </p:sp>
      <p:sp>
        <p:nvSpPr>
          <p:cNvPr id="6" name="TextBox 5">
            <a:extLst>
              <a:ext uri="{FF2B5EF4-FFF2-40B4-BE49-F238E27FC236}">
                <a16:creationId xmlns:a16="http://schemas.microsoft.com/office/drawing/2014/main" id="{496F8B5D-3C09-DE9A-28E2-667B5EB4970F}"/>
              </a:ext>
            </a:extLst>
          </p:cNvPr>
          <p:cNvSpPr txBox="1"/>
          <p:nvPr/>
        </p:nvSpPr>
        <p:spPr>
          <a:xfrm>
            <a:off x="6628624" y="5014993"/>
            <a:ext cx="2885574" cy="923330"/>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r>
              <a:rPr lang="en-US" sz="1800" dirty="0">
                <a:solidFill>
                  <a:schemeClr val="bg1"/>
                </a:solidFill>
                <a:cs typeface="Lato" panose="020F0502020204030203" pitchFamily="34" charset="0"/>
              </a:rPr>
              <a:t>Feature Engineering: Time-based and weather-based features</a:t>
            </a:r>
            <a:r>
              <a:rPr lang="en-US" sz="1800" dirty="0">
                <a:solidFill>
                  <a:srgbClr val="0E0E0E"/>
                </a:solidFill>
                <a:effectLst/>
                <a:latin typeface=".SF NS"/>
              </a:rPr>
              <a:t>.</a:t>
            </a:r>
          </a:p>
        </p:txBody>
      </p:sp>
      <p:sp>
        <p:nvSpPr>
          <p:cNvPr id="7" name="TextBox 6">
            <a:extLst>
              <a:ext uri="{FF2B5EF4-FFF2-40B4-BE49-F238E27FC236}">
                <a16:creationId xmlns:a16="http://schemas.microsoft.com/office/drawing/2014/main" id="{C23D6BA9-9D93-C618-5311-F3B90D0B98B8}"/>
              </a:ext>
            </a:extLst>
          </p:cNvPr>
          <p:cNvSpPr txBox="1"/>
          <p:nvPr/>
        </p:nvSpPr>
        <p:spPr>
          <a:xfrm>
            <a:off x="2835038" y="3192608"/>
            <a:ext cx="2885574" cy="646331"/>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r>
              <a:rPr lang="en-US" sz="1800" dirty="0">
                <a:solidFill>
                  <a:schemeClr val="bg1"/>
                </a:solidFill>
                <a:cs typeface="Lato" panose="020F0502020204030203" pitchFamily="34" charset="0"/>
              </a:rPr>
              <a:t>Visualizations: Line graphs, scatter plots, bar charts.</a:t>
            </a:r>
          </a:p>
        </p:txBody>
      </p:sp>
      <p:sp>
        <p:nvSpPr>
          <p:cNvPr id="8" name="TextBox 7">
            <a:extLst>
              <a:ext uri="{FF2B5EF4-FFF2-40B4-BE49-F238E27FC236}">
                <a16:creationId xmlns:a16="http://schemas.microsoft.com/office/drawing/2014/main" id="{A035A321-A32C-BAB1-C191-45F6F08AC208}"/>
              </a:ext>
            </a:extLst>
          </p:cNvPr>
          <p:cNvSpPr txBox="1"/>
          <p:nvPr/>
        </p:nvSpPr>
        <p:spPr>
          <a:xfrm>
            <a:off x="6628624" y="3192608"/>
            <a:ext cx="2885574" cy="646331"/>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r>
              <a:rPr lang="en-US" sz="1800" dirty="0">
                <a:solidFill>
                  <a:schemeClr val="bg1"/>
                </a:solidFill>
                <a:cs typeface="Lato" panose="020F0502020204030203" pitchFamily="34" charset="0"/>
              </a:rPr>
              <a:t>Descriptive Statistics: Mean, median, standard deviation.</a:t>
            </a:r>
          </a:p>
        </p:txBody>
      </p:sp>
      <p:grpSp>
        <p:nvGrpSpPr>
          <p:cNvPr id="9" name="Google Shape;10300;p67">
            <a:extLst>
              <a:ext uri="{FF2B5EF4-FFF2-40B4-BE49-F238E27FC236}">
                <a16:creationId xmlns:a16="http://schemas.microsoft.com/office/drawing/2014/main" id="{E4F94722-688C-6A89-54CC-FF39D94972C1}"/>
              </a:ext>
            </a:extLst>
          </p:cNvPr>
          <p:cNvGrpSpPr/>
          <p:nvPr/>
        </p:nvGrpSpPr>
        <p:grpSpPr>
          <a:xfrm>
            <a:off x="7864733" y="2666893"/>
            <a:ext cx="439460" cy="309545"/>
            <a:chOff x="-1199300" y="3279250"/>
            <a:chExt cx="293025" cy="206400"/>
          </a:xfrm>
          <a:solidFill>
            <a:schemeClr val="bg1"/>
          </a:solidFill>
        </p:grpSpPr>
        <p:sp>
          <p:nvSpPr>
            <p:cNvPr id="10" name="Google Shape;10301;p67">
              <a:extLst>
                <a:ext uri="{FF2B5EF4-FFF2-40B4-BE49-F238E27FC236}">
                  <a16:creationId xmlns:a16="http://schemas.microsoft.com/office/drawing/2014/main" id="{641032CA-B490-E9CE-EC9E-E610E54F99C5}"/>
                </a:ext>
              </a:extLst>
            </p:cNvPr>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grpFill/>
            <a:ln>
              <a:noFill/>
            </a:ln>
          </p:spPr>
          <p:txBody>
            <a:bodyPr spcFirstLastPara="1" wrap="square" lIns="121900" tIns="121900" rIns="121900" bIns="121900" anchor="ctr" anchorCtr="0">
              <a:noAutofit/>
            </a:bodyPr>
            <a:lstStyle/>
            <a:p>
              <a:endParaRPr sz="2400"/>
            </a:p>
          </p:txBody>
        </p:sp>
        <p:sp>
          <p:nvSpPr>
            <p:cNvPr id="11" name="Google Shape;10302;p67">
              <a:extLst>
                <a:ext uri="{FF2B5EF4-FFF2-40B4-BE49-F238E27FC236}">
                  <a16:creationId xmlns:a16="http://schemas.microsoft.com/office/drawing/2014/main" id="{F13E31B9-361C-B07A-1814-498CCC378BEC}"/>
                </a:ext>
              </a:extLst>
            </p:cNvPr>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grpFill/>
            <a:ln>
              <a:noFill/>
            </a:ln>
          </p:spPr>
          <p:txBody>
            <a:bodyPr spcFirstLastPara="1" wrap="square" lIns="121900" tIns="121900" rIns="121900" bIns="121900" anchor="ctr" anchorCtr="0">
              <a:noAutofit/>
            </a:bodyPr>
            <a:lstStyle/>
            <a:p>
              <a:endParaRPr sz="2400"/>
            </a:p>
          </p:txBody>
        </p:sp>
        <p:sp>
          <p:nvSpPr>
            <p:cNvPr id="12" name="Google Shape;10303;p67">
              <a:extLst>
                <a:ext uri="{FF2B5EF4-FFF2-40B4-BE49-F238E27FC236}">
                  <a16:creationId xmlns:a16="http://schemas.microsoft.com/office/drawing/2014/main" id="{A62320A1-A1F0-B23C-4415-82B6026E096A}"/>
                </a:ext>
              </a:extLst>
            </p:cNvPr>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grpFill/>
            <a:ln>
              <a:noFill/>
            </a:ln>
          </p:spPr>
          <p:txBody>
            <a:bodyPr spcFirstLastPara="1" wrap="square" lIns="121900" tIns="121900" rIns="121900" bIns="121900" anchor="ctr" anchorCtr="0">
              <a:noAutofit/>
            </a:bodyPr>
            <a:lstStyle/>
            <a:p>
              <a:endParaRPr sz="2400"/>
            </a:p>
          </p:txBody>
        </p:sp>
        <p:sp>
          <p:nvSpPr>
            <p:cNvPr id="13" name="Google Shape;10304;p67">
              <a:extLst>
                <a:ext uri="{FF2B5EF4-FFF2-40B4-BE49-F238E27FC236}">
                  <a16:creationId xmlns:a16="http://schemas.microsoft.com/office/drawing/2014/main" id="{0F99BD6A-5117-5871-F232-CB83894C5F04}"/>
                </a:ext>
              </a:extLst>
            </p:cNvPr>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4" name="Google Shape;10309;p67">
            <a:extLst>
              <a:ext uri="{FF2B5EF4-FFF2-40B4-BE49-F238E27FC236}">
                <a16:creationId xmlns:a16="http://schemas.microsoft.com/office/drawing/2014/main" id="{C31193F1-D23E-15E8-3815-5C1A8A1F9BE4}"/>
              </a:ext>
            </a:extLst>
          </p:cNvPr>
          <p:cNvGrpSpPr/>
          <p:nvPr/>
        </p:nvGrpSpPr>
        <p:grpSpPr>
          <a:xfrm>
            <a:off x="4071193" y="4487512"/>
            <a:ext cx="439460" cy="437097"/>
            <a:chOff x="-6329100" y="3632100"/>
            <a:chExt cx="293025" cy="291450"/>
          </a:xfrm>
          <a:solidFill>
            <a:schemeClr val="bg1"/>
          </a:solidFill>
        </p:grpSpPr>
        <p:sp>
          <p:nvSpPr>
            <p:cNvPr id="15" name="Google Shape;10310;p67">
              <a:extLst>
                <a:ext uri="{FF2B5EF4-FFF2-40B4-BE49-F238E27FC236}">
                  <a16:creationId xmlns:a16="http://schemas.microsoft.com/office/drawing/2014/main" id="{69658FBE-7510-BC87-FC0B-5E5BC43FEF43}"/>
                </a:ext>
              </a:extLst>
            </p:cNvPr>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grpFill/>
            <a:ln>
              <a:noFill/>
            </a:ln>
          </p:spPr>
          <p:txBody>
            <a:bodyPr spcFirstLastPara="1" wrap="square" lIns="121900" tIns="121900" rIns="121900" bIns="121900" anchor="ctr" anchorCtr="0">
              <a:noAutofit/>
            </a:bodyPr>
            <a:lstStyle/>
            <a:p>
              <a:endParaRPr sz="2400"/>
            </a:p>
          </p:txBody>
        </p:sp>
        <p:sp>
          <p:nvSpPr>
            <p:cNvPr id="16" name="Google Shape;10311;p67">
              <a:extLst>
                <a:ext uri="{FF2B5EF4-FFF2-40B4-BE49-F238E27FC236}">
                  <a16:creationId xmlns:a16="http://schemas.microsoft.com/office/drawing/2014/main" id="{EBCDC680-0990-B22B-76FC-3F9A7858D8E3}"/>
                </a:ext>
              </a:extLst>
            </p:cNvPr>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grpFill/>
            <a:ln>
              <a:noFill/>
            </a:ln>
          </p:spPr>
          <p:txBody>
            <a:bodyPr spcFirstLastPara="1" wrap="square" lIns="121900" tIns="121900" rIns="121900" bIns="121900" anchor="ctr" anchorCtr="0">
              <a:noAutofit/>
            </a:bodyPr>
            <a:lstStyle/>
            <a:p>
              <a:endParaRPr sz="2400"/>
            </a:p>
          </p:txBody>
        </p:sp>
        <p:sp>
          <p:nvSpPr>
            <p:cNvPr id="17" name="Google Shape;10312;p67">
              <a:extLst>
                <a:ext uri="{FF2B5EF4-FFF2-40B4-BE49-F238E27FC236}">
                  <a16:creationId xmlns:a16="http://schemas.microsoft.com/office/drawing/2014/main" id="{995A8186-4770-2942-3F65-412D8F8E1A46}"/>
                </a:ext>
              </a:extLst>
            </p:cNvPr>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18" name="Freeform 194">
            <a:extLst>
              <a:ext uri="{FF2B5EF4-FFF2-40B4-BE49-F238E27FC236}">
                <a16:creationId xmlns:a16="http://schemas.microsoft.com/office/drawing/2014/main" id="{8778391B-BD03-3384-FC34-CF184394CFB3}"/>
              </a:ext>
            </a:extLst>
          </p:cNvPr>
          <p:cNvSpPr>
            <a:spLocks noChangeAspect="1" noEditPoints="1"/>
          </p:cNvSpPr>
          <p:nvPr/>
        </p:nvSpPr>
        <p:spPr bwMode="auto">
          <a:xfrm>
            <a:off x="4049917" y="2649697"/>
            <a:ext cx="417036" cy="415536"/>
          </a:xfrm>
          <a:custGeom>
            <a:avLst/>
            <a:gdLst/>
            <a:ahLst/>
            <a:cxnLst>
              <a:cxn ang="0">
                <a:pos x="2" y="160"/>
              </a:cxn>
              <a:cxn ang="0">
                <a:pos x="15" y="202"/>
              </a:cxn>
              <a:cxn ang="0">
                <a:pos x="70" y="259"/>
              </a:cxn>
              <a:cxn ang="0">
                <a:pos x="183" y="270"/>
              </a:cxn>
              <a:cxn ang="0">
                <a:pos x="242" y="232"/>
              </a:cxn>
              <a:cxn ang="0">
                <a:pos x="267" y="193"/>
              </a:cxn>
              <a:cxn ang="0">
                <a:pos x="278" y="139"/>
              </a:cxn>
              <a:cxn ang="0">
                <a:pos x="268" y="88"/>
              </a:cxn>
              <a:cxn ang="0">
                <a:pos x="237" y="40"/>
              </a:cxn>
              <a:cxn ang="0">
                <a:pos x="196" y="12"/>
              </a:cxn>
              <a:cxn ang="0">
                <a:pos x="171" y="3"/>
              </a:cxn>
              <a:cxn ang="0">
                <a:pos x="94" y="7"/>
              </a:cxn>
              <a:cxn ang="0">
                <a:pos x="48" y="34"/>
              </a:cxn>
              <a:cxn ang="0">
                <a:pos x="15" y="75"/>
              </a:cxn>
              <a:cxn ang="0">
                <a:pos x="115" y="9"/>
              </a:cxn>
              <a:cxn ang="0">
                <a:pos x="136" y="7"/>
              </a:cxn>
              <a:cxn ang="0">
                <a:pos x="155" y="14"/>
              </a:cxn>
              <a:cxn ang="0">
                <a:pos x="172" y="14"/>
              </a:cxn>
              <a:cxn ang="0">
                <a:pos x="187" y="18"/>
              </a:cxn>
              <a:cxn ang="0">
                <a:pos x="183" y="21"/>
              </a:cxn>
              <a:cxn ang="0">
                <a:pos x="161" y="30"/>
              </a:cxn>
              <a:cxn ang="0">
                <a:pos x="164" y="44"/>
              </a:cxn>
              <a:cxn ang="0">
                <a:pos x="177" y="53"/>
              </a:cxn>
              <a:cxn ang="0">
                <a:pos x="197" y="27"/>
              </a:cxn>
              <a:cxn ang="0">
                <a:pos x="211" y="32"/>
              </a:cxn>
              <a:cxn ang="0">
                <a:pos x="223" y="38"/>
              </a:cxn>
              <a:cxn ang="0">
                <a:pos x="229" y="57"/>
              </a:cxn>
              <a:cxn ang="0">
                <a:pos x="225" y="67"/>
              </a:cxn>
              <a:cxn ang="0">
                <a:pos x="218" y="59"/>
              </a:cxn>
              <a:cxn ang="0">
                <a:pos x="200" y="62"/>
              </a:cxn>
              <a:cxn ang="0">
                <a:pos x="212" y="69"/>
              </a:cxn>
              <a:cxn ang="0">
                <a:pos x="183" y="80"/>
              </a:cxn>
              <a:cxn ang="0">
                <a:pos x="169" y="90"/>
              </a:cxn>
              <a:cxn ang="0">
                <a:pos x="151" y="107"/>
              </a:cxn>
              <a:cxn ang="0">
                <a:pos x="140" y="118"/>
              </a:cxn>
              <a:cxn ang="0">
                <a:pos x="116" y="116"/>
              </a:cxn>
              <a:cxn ang="0">
                <a:pos x="97" y="140"/>
              </a:cxn>
              <a:cxn ang="0">
                <a:pos x="122" y="138"/>
              </a:cxn>
              <a:cxn ang="0">
                <a:pos x="118" y="153"/>
              </a:cxn>
              <a:cxn ang="0">
                <a:pos x="144" y="172"/>
              </a:cxn>
              <a:cxn ang="0">
                <a:pos x="163" y="164"/>
              </a:cxn>
              <a:cxn ang="0">
                <a:pos x="179" y="170"/>
              </a:cxn>
              <a:cxn ang="0">
                <a:pos x="195" y="175"/>
              </a:cxn>
              <a:cxn ang="0">
                <a:pos x="217" y="190"/>
              </a:cxn>
              <a:cxn ang="0">
                <a:pos x="234" y="202"/>
              </a:cxn>
              <a:cxn ang="0">
                <a:pos x="170" y="266"/>
              </a:cxn>
              <a:cxn ang="0">
                <a:pos x="150" y="237"/>
              </a:cxn>
              <a:cxn ang="0">
                <a:pos x="135" y="210"/>
              </a:cxn>
              <a:cxn ang="0">
                <a:pos x="142" y="191"/>
              </a:cxn>
              <a:cxn ang="0">
                <a:pos x="137" y="177"/>
              </a:cxn>
              <a:cxn ang="0">
                <a:pos x="119" y="161"/>
              </a:cxn>
              <a:cxn ang="0">
                <a:pos x="91" y="152"/>
              </a:cxn>
              <a:cxn ang="0">
                <a:pos x="75" y="139"/>
              </a:cxn>
              <a:cxn ang="0">
                <a:pos x="62" y="112"/>
              </a:cxn>
              <a:cxn ang="0">
                <a:pos x="65" y="133"/>
              </a:cxn>
              <a:cxn ang="0">
                <a:pos x="54" y="115"/>
              </a:cxn>
              <a:cxn ang="0">
                <a:pos x="47" y="92"/>
              </a:cxn>
              <a:cxn ang="0">
                <a:pos x="61" y="63"/>
              </a:cxn>
              <a:cxn ang="0">
                <a:pos x="58" y="46"/>
              </a:cxn>
            </a:cxnLst>
            <a:rect l="0" t="0" r="r" b="b"/>
            <a:pathLst>
              <a:path w="278" h="277">
                <a:moveTo>
                  <a:pt x="3" y="111"/>
                </a:moveTo>
                <a:cubicBezTo>
                  <a:pt x="2" y="113"/>
                  <a:pt x="2" y="115"/>
                  <a:pt x="2" y="117"/>
                </a:cubicBezTo>
                <a:cubicBezTo>
                  <a:pt x="1" y="120"/>
                  <a:pt x="1" y="122"/>
                  <a:pt x="1" y="124"/>
                </a:cubicBezTo>
                <a:cubicBezTo>
                  <a:pt x="0" y="129"/>
                  <a:pt x="0" y="134"/>
                  <a:pt x="0" y="139"/>
                </a:cubicBezTo>
                <a:cubicBezTo>
                  <a:pt x="0" y="143"/>
                  <a:pt x="0" y="148"/>
                  <a:pt x="1" y="153"/>
                </a:cubicBezTo>
                <a:cubicBezTo>
                  <a:pt x="1" y="155"/>
                  <a:pt x="1" y="157"/>
                  <a:pt x="2" y="160"/>
                </a:cubicBezTo>
                <a:cubicBezTo>
                  <a:pt x="2" y="162"/>
                  <a:pt x="2" y="164"/>
                  <a:pt x="3" y="167"/>
                </a:cubicBezTo>
                <a:cubicBezTo>
                  <a:pt x="3" y="169"/>
                  <a:pt x="4" y="171"/>
                  <a:pt x="4" y="173"/>
                </a:cubicBezTo>
                <a:cubicBezTo>
                  <a:pt x="5" y="178"/>
                  <a:pt x="7" y="182"/>
                  <a:pt x="8" y="186"/>
                </a:cubicBezTo>
                <a:cubicBezTo>
                  <a:pt x="9" y="188"/>
                  <a:pt x="10" y="191"/>
                  <a:pt x="11" y="193"/>
                </a:cubicBezTo>
                <a:cubicBezTo>
                  <a:pt x="12" y="195"/>
                  <a:pt x="13" y="197"/>
                  <a:pt x="14" y="199"/>
                </a:cubicBezTo>
                <a:cubicBezTo>
                  <a:pt x="14" y="200"/>
                  <a:pt x="15" y="201"/>
                  <a:pt x="15" y="202"/>
                </a:cubicBezTo>
                <a:cubicBezTo>
                  <a:pt x="16" y="204"/>
                  <a:pt x="17" y="206"/>
                  <a:pt x="18" y="208"/>
                </a:cubicBezTo>
                <a:cubicBezTo>
                  <a:pt x="22" y="214"/>
                  <a:pt x="25" y="219"/>
                  <a:pt x="30" y="224"/>
                </a:cubicBezTo>
                <a:cubicBezTo>
                  <a:pt x="32" y="227"/>
                  <a:pt x="34" y="230"/>
                  <a:pt x="36" y="232"/>
                </a:cubicBezTo>
                <a:cubicBezTo>
                  <a:pt x="38" y="234"/>
                  <a:pt x="39" y="235"/>
                  <a:pt x="41" y="237"/>
                </a:cubicBezTo>
                <a:cubicBezTo>
                  <a:pt x="42" y="238"/>
                  <a:pt x="44" y="240"/>
                  <a:pt x="45" y="241"/>
                </a:cubicBezTo>
                <a:cubicBezTo>
                  <a:pt x="53" y="248"/>
                  <a:pt x="61" y="254"/>
                  <a:pt x="70" y="259"/>
                </a:cubicBezTo>
                <a:cubicBezTo>
                  <a:pt x="72" y="260"/>
                  <a:pt x="74" y="261"/>
                  <a:pt x="76" y="262"/>
                </a:cubicBezTo>
                <a:cubicBezTo>
                  <a:pt x="80" y="264"/>
                  <a:pt x="84" y="266"/>
                  <a:pt x="88" y="268"/>
                </a:cubicBezTo>
                <a:cubicBezTo>
                  <a:pt x="90" y="269"/>
                  <a:pt x="92" y="269"/>
                  <a:pt x="94" y="270"/>
                </a:cubicBezTo>
                <a:cubicBezTo>
                  <a:pt x="108" y="275"/>
                  <a:pt x="123" y="277"/>
                  <a:pt x="139" y="277"/>
                </a:cubicBezTo>
                <a:cubicBezTo>
                  <a:pt x="149" y="277"/>
                  <a:pt x="160" y="276"/>
                  <a:pt x="170" y="274"/>
                </a:cubicBezTo>
                <a:cubicBezTo>
                  <a:pt x="174" y="273"/>
                  <a:pt x="179" y="272"/>
                  <a:pt x="183" y="270"/>
                </a:cubicBezTo>
                <a:cubicBezTo>
                  <a:pt x="186" y="269"/>
                  <a:pt x="188" y="269"/>
                  <a:pt x="190" y="268"/>
                </a:cubicBezTo>
                <a:cubicBezTo>
                  <a:pt x="194" y="266"/>
                  <a:pt x="198" y="264"/>
                  <a:pt x="202" y="262"/>
                </a:cubicBezTo>
                <a:cubicBezTo>
                  <a:pt x="204" y="261"/>
                  <a:pt x="206" y="260"/>
                  <a:pt x="208" y="259"/>
                </a:cubicBezTo>
                <a:cubicBezTo>
                  <a:pt x="217" y="254"/>
                  <a:pt x="225" y="248"/>
                  <a:pt x="232" y="241"/>
                </a:cubicBezTo>
                <a:cubicBezTo>
                  <a:pt x="234" y="240"/>
                  <a:pt x="236" y="238"/>
                  <a:pt x="237" y="237"/>
                </a:cubicBezTo>
                <a:cubicBezTo>
                  <a:pt x="239" y="235"/>
                  <a:pt x="240" y="234"/>
                  <a:pt x="242" y="232"/>
                </a:cubicBezTo>
                <a:cubicBezTo>
                  <a:pt x="244" y="230"/>
                  <a:pt x="246" y="227"/>
                  <a:pt x="248" y="224"/>
                </a:cubicBezTo>
                <a:cubicBezTo>
                  <a:pt x="251" y="220"/>
                  <a:pt x="254" y="216"/>
                  <a:pt x="257" y="211"/>
                </a:cubicBezTo>
                <a:cubicBezTo>
                  <a:pt x="258" y="210"/>
                  <a:pt x="259" y="209"/>
                  <a:pt x="259" y="208"/>
                </a:cubicBezTo>
                <a:cubicBezTo>
                  <a:pt x="260" y="206"/>
                  <a:pt x="262" y="204"/>
                  <a:pt x="263" y="202"/>
                </a:cubicBezTo>
                <a:cubicBezTo>
                  <a:pt x="263" y="201"/>
                  <a:pt x="264" y="200"/>
                  <a:pt x="264" y="199"/>
                </a:cubicBezTo>
                <a:cubicBezTo>
                  <a:pt x="265" y="197"/>
                  <a:pt x="266" y="195"/>
                  <a:pt x="267" y="193"/>
                </a:cubicBezTo>
                <a:cubicBezTo>
                  <a:pt x="268" y="191"/>
                  <a:pt x="269" y="188"/>
                  <a:pt x="269" y="186"/>
                </a:cubicBezTo>
                <a:cubicBezTo>
                  <a:pt x="271" y="182"/>
                  <a:pt x="272" y="178"/>
                  <a:pt x="273" y="173"/>
                </a:cubicBezTo>
                <a:cubicBezTo>
                  <a:pt x="274" y="171"/>
                  <a:pt x="274" y="169"/>
                  <a:pt x="275" y="167"/>
                </a:cubicBezTo>
                <a:cubicBezTo>
                  <a:pt x="275" y="164"/>
                  <a:pt x="276" y="162"/>
                  <a:pt x="276" y="160"/>
                </a:cubicBezTo>
                <a:cubicBezTo>
                  <a:pt x="277" y="157"/>
                  <a:pt x="277" y="155"/>
                  <a:pt x="277" y="153"/>
                </a:cubicBezTo>
                <a:cubicBezTo>
                  <a:pt x="278" y="148"/>
                  <a:pt x="278" y="143"/>
                  <a:pt x="278" y="139"/>
                </a:cubicBezTo>
                <a:cubicBezTo>
                  <a:pt x="278" y="134"/>
                  <a:pt x="278" y="129"/>
                  <a:pt x="277" y="124"/>
                </a:cubicBezTo>
                <a:cubicBezTo>
                  <a:pt x="277" y="122"/>
                  <a:pt x="277" y="120"/>
                  <a:pt x="276" y="117"/>
                </a:cubicBezTo>
                <a:cubicBezTo>
                  <a:pt x="276" y="115"/>
                  <a:pt x="275" y="113"/>
                  <a:pt x="275" y="111"/>
                </a:cubicBezTo>
                <a:cubicBezTo>
                  <a:pt x="274" y="108"/>
                  <a:pt x="274" y="106"/>
                  <a:pt x="273" y="104"/>
                </a:cubicBezTo>
                <a:cubicBezTo>
                  <a:pt x="272" y="99"/>
                  <a:pt x="271" y="95"/>
                  <a:pt x="269" y="91"/>
                </a:cubicBezTo>
                <a:cubicBezTo>
                  <a:pt x="269" y="90"/>
                  <a:pt x="269" y="89"/>
                  <a:pt x="268" y="88"/>
                </a:cubicBezTo>
                <a:cubicBezTo>
                  <a:pt x="267" y="85"/>
                  <a:pt x="266" y="81"/>
                  <a:pt x="264" y="78"/>
                </a:cubicBezTo>
                <a:cubicBezTo>
                  <a:pt x="264" y="77"/>
                  <a:pt x="263" y="76"/>
                  <a:pt x="263" y="75"/>
                </a:cubicBezTo>
                <a:cubicBezTo>
                  <a:pt x="262" y="73"/>
                  <a:pt x="260" y="71"/>
                  <a:pt x="259" y="69"/>
                </a:cubicBezTo>
                <a:cubicBezTo>
                  <a:pt x="256" y="64"/>
                  <a:pt x="252" y="58"/>
                  <a:pt x="248" y="53"/>
                </a:cubicBezTo>
                <a:cubicBezTo>
                  <a:pt x="246" y="50"/>
                  <a:pt x="244" y="48"/>
                  <a:pt x="242" y="45"/>
                </a:cubicBezTo>
                <a:cubicBezTo>
                  <a:pt x="240" y="44"/>
                  <a:pt x="239" y="42"/>
                  <a:pt x="237" y="40"/>
                </a:cubicBezTo>
                <a:cubicBezTo>
                  <a:pt x="236" y="39"/>
                  <a:pt x="234" y="37"/>
                  <a:pt x="232" y="36"/>
                </a:cubicBezTo>
                <a:cubicBezTo>
                  <a:pt x="229" y="33"/>
                  <a:pt x="226" y="30"/>
                  <a:pt x="222" y="28"/>
                </a:cubicBezTo>
                <a:cubicBezTo>
                  <a:pt x="218" y="24"/>
                  <a:pt x="213" y="21"/>
                  <a:pt x="208" y="18"/>
                </a:cubicBezTo>
                <a:cubicBezTo>
                  <a:pt x="206" y="17"/>
                  <a:pt x="204" y="16"/>
                  <a:pt x="202" y="15"/>
                </a:cubicBezTo>
                <a:cubicBezTo>
                  <a:pt x="201" y="14"/>
                  <a:pt x="200" y="14"/>
                  <a:pt x="199" y="14"/>
                </a:cubicBezTo>
                <a:cubicBezTo>
                  <a:pt x="198" y="13"/>
                  <a:pt x="197" y="12"/>
                  <a:pt x="196" y="12"/>
                </a:cubicBezTo>
                <a:cubicBezTo>
                  <a:pt x="196" y="12"/>
                  <a:pt x="195" y="12"/>
                  <a:pt x="195" y="11"/>
                </a:cubicBezTo>
                <a:cubicBezTo>
                  <a:pt x="193" y="11"/>
                  <a:pt x="191" y="10"/>
                  <a:pt x="190" y="9"/>
                </a:cubicBezTo>
                <a:cubicBezTo>
                  <a:pt x="190" y="9"/>
                  <a:pt x="190" y="9"/>
                  <a:pt x="190" y="9"/>
                </a:cubicBezTo>
                <a:cubicBezTo>
                  <a:pt x="188" y="9"/>
                  <a:pt x="186" y="8"/>
                  <a:pt x="184" y="7"/>
                </a:cubicBezTo>
                <a:cubicBezTo>
                  <a:pt x="184" y="7"/>
                  <a:pt x="184" y="7"/>
                  <a:pt x="183" y="7"/>
                </a:cubicBezTo>
                <a:cubicBezTo>
                  <a:pt x="179" y="6"/>
                  <a:pt x="175" y="4"/>
                  <a:pt x="171" y="3"/>
                </a:cubicBezTo>
                <a:cubicBezTo>
                  <a:pt x="169" y="3"/>
                  <a:pt x="168" y="3"/>
                  <a:pt x="167" y="3"/>
                </a:cubicBezTo>
                <a:cubicBezTo>
                  <a:pt x="166" y="2"/>
                  <a:pt x="165" y="2"/>
                  <a:pt x="164" y="2"/>
                </a:cubicBezTo>
                <a:cubicBezTo>
                  <a:pt x="157" y="1"/>
                  <a:pt x="149" y="0"/>
                  <a:pt x="141" y="0"/>
                </a:cubicBezTo>
                <a:cubicBezTo>
                  <a:pt x="141" y="0"/>
                  <a:pt x="140" y="0"/>
                  <a:pt x="139" y="0"/>
                </a:cubicBezTo>
                <a:cubicBezTo>
                  <a:pt x="137" y="0"/>
                  <a:pt x="136" y="0"/>
                  <a:pt x="135" y="0"/>
                </a:cubicBezTo>
                <a:cubicBezTo>
                  <a:pt x="121" y="0"/>
                  <a:pt x="107" y="3"/>
                  <a:pt x="94" y="7"/>
                </a:cubicBezTo>
                <a:cubicBezTo>
                  <a:pt x="92" y="8"/>
                  <a:pt x="90" y="9"/>
                  <a:pt x="88" y="9"/>
                </a:cubicBezTo>
                <a:cubicBezTo>
                  <a:pt x="87" y="10"/>
                  <a:pt x="87" y="10"/>
                  <a:pt x="86" y="10"/>
                </a:cubicBezTo>
                <a:cubicBezTo>
                  <a:pt x="85" y="11"/>
                  <a:pt x="83" y="11"/>
                  <a:pt x="82" y="12"/>
                </a:cubicBezTo>
                <a:cubicBezTo>
                  <a:pt x="80" y="13"/>
                  <a:pt x="78" y="14"/>
                  <a:pt x="76" y="15"/>
                </a:cubicBezTo>
                <a:cubicBezTo>
                  <a:pt x="74" y="16"/>
                  <a:pt x="72" y="17"/>
                  <a:pt x="70" y="18"/>
                </a:cubicBezTo>
                <a:cubicBezTo>
                  <a:pt x="62" y="23"/>
                  <a:pt x="55" y="28"/>
                  <a:pt x="48" y="34"/>
                </a:cubicBezTo>
                <a:cubicBezTo>
                  <a:pt x="47" y="34"/>
                  <a:pt x="46" y="35"/>
                  <a:pt x="45" y="36"/>
                </a:cubicBezTo>
                <a:cubicBezTo>
                  <a:pt x="44" y="37"/>
                  <a:pt x="42" y="39"/>
                  <a:pt x="41" y="40"/>
                </a:cubicBezTo>
                <a:cubicBezTo>
                  <a:pt x="39" y="42"/>
                  <a:pt x="38" y="44"/>
                  <a:pt x="36" y="45"/>
                </a:cubicBezTo>
                <a:cubicBezTo>
                  <a:pt x="34" y="48"/>
                  <a:pt x="32" y="50"/>
                  <a:pt x="30" y="53"/>
                </a:cubicBezTo>
                <a:cubicBezTo>
                  <a:pt x="25" y="58"/>
                  <a:pt x="22" y="64"/>
                  <a:pt x="18" y="69"/>
                </a:cubicBezTo>
                <a:cubicBezTo>
                  <a:pt x="17" y="71"/>
                  <a:pt x="16" y="73"/>
                  <a:pt x="15" y="75"/>
                </a:cubicBezTo>
                <a:cubicBezTo>
                  <a:pt x="15" y="76"/>
                  <a:pt x="14" y="77"/>
                  <a:pt x="14" y="78"/>
                </a:cubicBezTo>
                <a:cubicBezTo>
                  <a:pt x="12" y="81"/>
                  <a:pt x="11" y="85"/>
                  <a:pt x="10" y="88"/>
                </a:cubicBezTo>
                <a:cubicBezTo>
                  <a:pt x="9" y="89"/>
                  <a:pt x="9" y="90"/>
                  <a:pt x="8" y="91"/>
                </a:cubicBezTo>
                <a:cubicBezTo>
                  <a:pt x="7" y="95"/>
                  <a:pt x="5" y="99"/>
                  <a:pt x="4" y="104"/>
                </a:cubicBezTo>
                <a:cubicBezTo>
                  <a:pt x="4" y="106"/>
                  <a:pt x="3" y="108"/>
                  <a:pt x="3" y="111"/>
                </a:cubicBezTo>
                <a:moveTo>
                  <a:pt x="115" y="9"/>
                </a:moveTo>
                <a:cubicBezTo>
                  <a:pt x="116" y="10"/>
                  <a:pt x="116" y="10"/>
                  <a:pt x="116" y="10"/>
                </a:cubicBezTo>
                <a:cubicBezTo>
                  <a:pt x="118" y="10"/>
                  <a:pt x="119" y="10"/>
                  <a:pt x="121" y="10"/>
                </a:cubicBezTo>
                <a:cubicBezTo>
                  <a:pt x="122" y="10"/>
                  <a:pt x="123" y="10"/>
                  <a:pt x="125" y="10"/>
                </a:cubicBezTo>
                <a:cubicBezTo>
                  <a:pt x="127" y="10"/>
                  <a:pt x="131" y="13"/>
                  <a:pt x="133" y="12"/>
                </a:cubicBezTo>
                <a:cubicBezTo>
                  <a:pt x="134" y="11"/>
                  <a:pt x="134" y="11"/>
                  <a:pt x="134" y="10"/>
                </a:cubicBezTo>
                <a:cubicBezTo>
                  <a:pt x="135" y="9"/>
                  <a:pt x="135" y="8"/>
                  <a:pt x="136" y="7"/>
                </a:cubicBezTo>
                <a:cubicBezTo>
                  <a:pt x="137" y="7"/>
                  <a:pt x="138" y="7"/>
                  <a:pt x="139" y="7"/>
                </a:cubicBezTo>
                <a:cubicBezTo>
                  <a:pt x="148" y="7"/>
                  <a:pt x="157" y="8"/>
                  <a:pt x="165" y="10"/>
                </a:cubicBezTo>
                <a:cubicBezTo>
                  <a:pt x="165" y="11"/>
                  <a:pt x="164" y="10"/>
                  <a:pt x="163" y="11"/>
                </a:cubicBezTo>
                <a:cubicBezTo>
                  <a:pt x="162" y="11"/>
                  <a:pt x="161" y="12"/>
                  <a:pt x="160" y="12"/>
                </a:cubicBezTo>
                <a:cubicBezTo>
                  <a:pt x="158" y="13"/>
                  <a:pt x="155" y="12"/>
                  <a:pt x="153" y="12"/>
                </a:cubicBezTo>
                <a:cubicBezTo>
                  <a:pt x="153" y="13"/>
                  <a:pt x="154" y="13"/>
                  <a:pt x="155" y="14"/>
                </a:cubicBezTo>
                <a:cubicBezTo>
                  <a:pt x="157" y="15"/>
                  <a:pt x="159" y="15"/>
                  <a:pt x="162" y="14"/>
                </a:cubicBezTo>
                <a:cubicBezTo>
                  <a:pt x="163" y="14"/>
                  <a:pt x="165" y="15"/>
                  <a:pt x="166" y="14"/>
                </a:cubicBezTo>
                <a:cubicBezTo>
                  <a:pt x="167" y="13"/>
                  <a:pt x="167" y="12"/>
                  <a:pt x="168" y="11"/>
                </a:cubicBezTo>
                <a:cubicBezTo>
                  <a:pt x="168" y="11"/>
                  <a:pt x="169" y="11"/>
                  <a:pt x="169" y="11"/>
                </a:cubicBezTo>
                <a:cubicBezTo>
                  <a:pt x="171" y="11"/>
                  <a:pt x="172" y="11"/>
                  <a:pt x="173" y="12"/>
                </a:cubicBezTo>
                <a:cubicBezTo>
                  <a:pt x="173" y="13"/>
                  <a:pt x="172" y="13"/>
                  <a:pt x="172" y="14"/>
                </a:cubicBezTo>
                <a:cubicBezTo>
                  <a:pt x="173" y="14"/>
                  <a:pt x="175" y="14"/>
                  <a:pt x="176" y="12"/>
                </a:cubicBezTo>
                <a:cubicBezTo>
                  <a:pt x="176" y="13"/>
                  <a:pt x="177" y="13"/>
                  <a:pt x="177" y="13"/>
                </a:cubicBezTo>
                <a:cubicBezTo>
                  <a:pt x="179" y="13"/>
                  <a:pt x="181" y="14"/>
                  <a:pt x="183" y="15"/>
                </a:cubicBezTo>
                <a:cubicBezTo>
                  <a:pt x="186" y="16"/>
                  <a:pt x="189" y="17"/>
                  <a:pt x="192" y="18"/>
                </a:cubicBezTo>
                <a:cubicBezTo>
                  <a:pt x="191" y="19"/>
                  <a:pt x="191" y="19"/>
                  <a:pt x="190" y="19"/>
                </a:cubicBezTo>
                <a:cubicBezTo>
                  <a:pt x="189" y="19"/>
                  <a:pt x="189" y="17"/>
                  <a:pt x="187" y="18"/>
                </a:cubicBezTo>
                <a:cubicBezTo>
                  <a:pt x="187" y="20"/>
                  <a:pt x="189" y="20"/>
                  <a:pt x="190" y="21"/>
                </a:cubicBezTo>
                <a:cubicBezTo>
                  <a:pt x="191" y="22"/>
                  <a:pt x="193" y="23"/>
                  <a:pt x="193" y="24"/>
                </a:cubicBezTo>
                <a:cubicBezTo>
                  <a:pt x="192" y="27"/>
                  <a:pt x="190" y="24"/>
                  <a:pt x="188" y="24"/>
                </a:cubicBezTo>
                <a:cubicBezTo>
                  <a:pt x="186" y="24"/>
                  <a:pt x="183" y="28"/>
                  <a:pt x="181" y="25"/>
                </a:cubicBezTo>
                <a:cubicBezTo>
                  <a:pt x="181" y="23"/>
                  <a:pt x="183" y="23"/>
                  <a:pt x="184" y="21"/>
                </a:cubicBezTo>
                <a:cubicBezTo>
                  <a:pt x="183" y="21"/>
                  <a:pt x="183" y="21"/>
                  <a:pt x="183" y="21"/>
                </a:cubicBezTo>
                <a:cubicBezTo>
                  <a:pt x="182" y="22"/>
                  <a:pt x="181" y="22"/>
                  <a:pt x="180" y="22"/>
                </a:cubicBezTo>
                <a:cubicBezTo>
                  <a:pt x="180" y="23"/>
                  <a:pt x="179" y="23"/>
                  <a:pt x="177" y="24"/>
                </a:cubicBezTo>
                <a:cubicBezTo>
                  <a:pt x="176" y="24"/>
                  <a:pt x="175" y="24"/>
                  <a:pt x="174" y="24"/>
                </a:cubicBezTo>
                <a:cubicBezTo>
                  <a:pt x="173" y="25"/>
                  <a:pt x="171" y="26"/>
                  <a:pt x="169" y="27"/>
                </a:cubicBezTo>
                <a:cubicBezTo>
                  <a:pt x="169" y="27"/>
                  <a:pt x="168" y="27"/>
                  <a:pt x="167" y="27"/>
                </a:cubicBezTo>
                <a:cubicBezTo>
                  <a:pt x="165" y="28"/>
                  <a:pt x="163" y="29"/>
                  <a:pt x="161" y="30"/>
                </a:cubicBezTo>
                <a:cubicBezTo>
                  <a:pt x="159" y="31"/>
                  <a:pt x="157" y="32"/>
                  <a:pt x="156" y="33"/>
                </a:cubicBezTo>
                <a:cubicBezTo>
                  <a:pt x="155" y="33"/>
                  <a:pt x="154" y="35"/>
                  <a:pt x="154" y="36"/>
                </a:cubicBezTo>
                <a:cubicBezTo>
                  <a:pt x="154" y="37"/>
                  <a:pt x="156" y="37"/>
                  <a:pt x="156" y="38"/>
                </a:cubicBezTo>
                <a:cubicBezTo>
                  <a:pt x="156" y="39"/>
                  <a:pt x="155" y="40"/>
                  <a:pt x="155" y="41"/>
                </a:cubicBezTo>
                <a:cubicBezTo>
                  <a:pt x="156" y="41"/>
                  <a:pt x="157" y="41"/>
                  <a:pt x="158" y="41"/>
                </a:cubicBezTo>
                <a:cubicBezTo>
                  <a:pt x="161" y="41"/>
                  <a:pt x="162" y="43"/>
                  <a:pt x="164" y="44"/>
                </a:cubicBezTo>
                <a:cubicBezTo>
                  <a:pt x="165" y="45"/>
                  <a:pt x="167" y="46"/>
                  <a:pt x="169" y="46"/>
                </a:cubicBezTo>
                <a:cubicBezTo>
                  <a:pt x="171" y="46"/>
                  <a:pt x="173" y="45"/>
                  <a:pt x="173" y="47"/>
                </a:cubicBezTo>
                <a:cubicBezTo>
                  <a:pt x="174" y="48"/>
                  <a:pt x="171" y="49"/>
                  <a:pt x="171" y="50"/>
                </a:cubicBezTo>
                <a:cubicBezTo>
                  <a:pt x="172" y="51"/>
                  <a:pt x="171" y="52"/>
                  <a:pt x="171" y="53"/>
                </a:cubicBezTo>
                <a:cubicBezTo>
                  <a:pt x="171" y="54"/>
                  <a:pt x="172" y="56"/>
                  <a:pt x="173" y="56"/>
                </a:cubicBezTo>
                <a:cubicBezTo>
                  <a:pt x="174" y="56"/>
                  <a:pt x="177" y="55"/>
                  <a:pt x="177" y="53"/>
                </a:cubicBezTo>
                <a:cubicBezTo>
                  <a:pt x="178" y="51"/>
                  <a:pt x="178" y="49"/>
                  <a:pt x="179" y="48"/>
                </a:cubicBezTo>
                <a:cubicBezTo>
                  <a:pt x="186" y="48"/>
                  <a:pt x="192" y="44"/>
                  <a:pt x="191" y="37"/>
                </a:cubicBezTo>
                <a:cubicBezTo>
                  <a:pt x="191" y="37"/>
                  <a:pt x="191" y="36"/>
                  <a:pt x="191" y="35"/>
                </a:cubicBezTo>
                <a:cubicBezTo>
                  <a:pt x="191" y="34"/>
                  <a:pt x="193" y="33"/>
                  <a:pt x="193" y="31"/>
                </a:cubicBezTo>
                <a:cubicBezTo>
                  <a:pt x="194" y="31"/>
                  <a:pt x="194" y="30"/>
                  <a:pt x="195" y="30"/>
                </a:cubicBezTo>
                <a:cubicBezTo>
                  <a:pt x="195" y="29"/>
                  <a:pt x="196" y="28"/>
                  <a:pt x="197" y="27"/>
                </a:cubicBezTo>
                <a:cubicBezTo>
                  <a:pt x="197" y="27"/>
                  <a:pt x="197" y="27"/>
                  <a:pt x="197" y="27"/>
                </a:cubicBezTo>
                <a:cubicBezTo>
                  <a:pt x="198" y="27"/>
                  <a:pt x="198" y="27"/>
                  <a:pt x="199" y="27"/>
                </a:cubicBezTo>
                <a:cubicBezTo>
                  <a:pt x="200" y="28"/>
                  <a:pt x="201" y="28"/>
                  <a:pt x="203" y="28"/>
                </a:cubicBezTo>
                <a:cubicBezTo>
                  <a:pt x="203" y="28"/>
                  <a:pt x="204" y="27"/>
                  <a:pt x="205" y="28"/>
                </a:cubicBezTo>
                <a:cubicBezTo>
                  <a:pt x="207" y="28"/>
                  <a:pt x="207" y="30"/>
                  <a:pt x="209" y="30"/>
                </a:cubicBezTo>
                <a:cubicBezTo>
                  <a:pt x="210" y="31"/>
                  <a:pt x="211" y="31"/>
                  <a:pt x="211" y="32"/>
                </a:cubicBezTo>
                <a:cubicBezTo>
                  <a:pt x="211" y="34"/>
                  <a:pt x="209" y="34"/>
                  <a:pt x="209" y="35"/>
                </a:cubicBezTo>
                <a:cubicBezTo>
                  <a:pt x="209" y="35"/>
                  <a:pt x="209" y="35"/>
                  <a:pt x="209" y="35"/>
                </a:cubicBezTo>
                <a:cubicBezTo>
                  <a:pt x="210" y="37"/>
                  <a:pt x="211" y="38"/>
                  <a:pt x="212" y="38"/>
                </a:cubicBezTo>
                <a:cubicBezTo>
                  <a:pt x="213" y="38"/>
                  <a:pt x="214" y="37"/>
                  <a:pt x="215" y="37"/>
                </a:cubicBezTo>
                <a:cubicBezTo>
                  <a:pt x="217" y="36"/>
                  <a:pt x="218" y="35"/>
                  <a:pt x="219" y="34"/>
                </a:cubicBezTo>
                <a:cubicBezTo>
                  <a:pt x="220" y="35"/>
                  <a:pt x="222" y="36"/>
                  <a:pt x="223" y="38"/>
                </a:cubicBezTo>
                <a:cubicBezTo>
                  <a:pt x="223" y="38"/>
                  <a:pt x="223" y="39"/>
                  <a:pt x="223" y="39"/>
                </a:cubicBezTo>
                <a:cubicBezTo>
                  <a:pt x="224" y="41"/>
                  <a:pt x="223" y="42"/>
                  <a:pt x="223" y="44"/>
                </a:cubicBezTo>
                <a:cubicBezTo>
                  <a:pt x="223" y="46"/>
                  <a:pt x="227" y="46"/>
                  <a:pt x="228" y="47"/>
                </a:cubicBezTo>
                <a:cubicBezTo>
                  <a:pt x="229" y="48"/>
                  <a:pt x="229" y="49"/>
                  <a:pt x="229" y="49"/>
                </a:cubicBezTo>
                <a:cubicBezTo>
                  <a:pt x="230" y="50"/>
                  <a:pt x="231" y="50"/>
                  <a:pt x="231" y="51"/>
                </a:cubicBezTo>
                <a:cubicBezTo>
                  <a:pt x="231" y="54"/>
                  <a:pt x="229" y="54"/>
                  <a:pt x="229" y="57"/>
                </a:cubicBezTo>
                <a:cubicBezTo>
                  <a:pt x="228" y="58"/>
                  <a:pt x="227" y="58"/>
                  <a:pt x="227" y="59"/>
                </a:cubicBezTo>
                <a:cubicBezTo>
                  <a:pt x="227" y="62"/>
                  <a:pt x="231" y="60"/>
                  <a:pt x="232" y="62"/>
                </a:cubicBezTo>
                <a:cubicBezTo>
                  <a:pt x="232" y="63"/>
                  <a:pt x="231" y="64"/>
                  <a:pt x="231" y="65"/>
                </a:cubicBezTo>
                <a:cubicBezTo>
                  <a:pt x="232" y="66"/>
                  <a:pt x="232" y="69"/>
                  <a:pt x="230" y="69"/>
                </a:cubicBezTo>
                <a:cubicBezTo>
                  <a:pt x="229" y="69"/>
                  <a:pt x="229" y="67"/>
                  <a:pt x="227" y="67"/>
                </a:cubicBezTo>
                <a:cubicBezTo>
                  <a:pt x="227" y="67"/>
                  <a:pt x="226" y="67"/>
                  <a:pt x="225" y="67"/>
                </a:cubicBezTo>
                <a:cubicBezTo>
                  <a:pt x="224" y="66"/>
                  <a:pt x="223" y="66"/>
                  <a:pt x="222" y="66"/>
                </a:cubicBezTo>
                <a:cubicBezTo>
                  <a:pt x="221" y="66"/>
                  <a:pt x="219" y="66"/>
                  <a:pt x="218" y="65"/>
                </a:cubicBezTo>
                <a:cubicBezTo>
                  <a:pt x="219" y="63"/>
                  <a:pt x="222" y="61"/>
                  <a:pt x="224" y="59"/>
                </a:cubicBezTo>
                <a:cubicBezTo>
                  <a:pt x="225" y="58"/>
                  <a:pt x="226" y="58"/>
                  <a:pt x="226" y="56"/>
                </a:cubicBezTo>
                <a:cubicBezTo>
                  <a:pt x="224" y="55"/>
                  <a:pt x="223" y="57"/>
                  <a:pt x="222" y="57"/>
                </a:cubicBezTo>
                <a:cubicBezTo>
                  <a:pt x="220" y="58"/>
                  <a:pt x="219" y="59"/>
                  <a:pt x="218" y="59"/>
                </a:cubicBezTo>
                <a:cubicBezTo>
                  <a:pt x="215" y="60"/>
                  <a:pt x="212" y="58"/>
                  <a:pt x="210" y="60"/>
                </a:cubicBezTo>
                <a:cubicBezTo>
                  <a:pt x="209" y="61"/>
                  <a:pt x="212" y="60"/>
                  <a:pt x="212" y="62"/>
                </a:cubicBezTo>
                <a:cubicBezTo>
                  <a:pt x="211" y="62"/>
                  <a:pt x="210" y="62"/>
                  <a:pt x="209" y="62"/>
                </a:cubicBezTo>
                <a:cubicBezTo>
                  <a:pt x="208" y="61"/>
                  <a:pt x="209" y="60"/>
                  <a:pt x="208" y="60"/>
                </a:cubicBezTo>
                <a:cubicBezTo>
                  <a:pt x="208" y="59"/>
                  <a:pt x="205" y="59"/>
                  <a:pt x="203" y="59"/>
                </a:cubicBezTo>
                <a:cubicBezTo>
                  <a:pt x="202" y="59"/>
                  <a:pt x="200" y="60"/>
                  <a:pt x="200" y="62"/>
                </a:cubicBezTo>
                <a:cubicBezTo>
                  <a:pt x="202" y="63"/>
                  <a:pt x="205" y="61"/>
                  <a:pt x="206" y="63"/>
                </a:cubicBezTo>
                <a:cubicBezTo>
                  <a:pt x="205" y="65"/>
                  <a:pt x="202" y="66"/>
                  <a:pt x="203" y="68"/>
                </a:cubicBezTo>
                <a:cubicBezTo>
                  <a:pt x="203" y="69"/>
                  <a:pt x="204" y="71"/>
                  <a:pt x="205" y="71"/>
                </a:cubicBezTo>
                <a:cubicBezTo>
                  <a:pt x="206" y="71"/>
                  <a:pt x="206" y="70"/>
                  <a:pt x="207" y="70"/>
                </a:cubicBezTo>
                <a:cubicBezTo>
                  <a:pt x="208" y="70"/>
                  <a:pt x="208" y="71"/>
                  <a:pt x="209" y="71"/>
                </a:cubicBezTo>
                <a:cubicBezTo>
                  <a:pt x="210" y="70"/>
                  <a:pt x="211" y="68"/>
                  <a:pt x="212" y="69"/>
                </a:cubicBezTo>
                <a:cubicBezTo>
                  <a:pt x="214" y="71"/>
                  <a:pt x="211" y="72"/>
                  <a:pt x="209" y="73"/>
                </a:cubicBezTo>
                <a:cubicBezTo>
                  <a:pt x="206" y="74"/>
                  <a:pt x="203" y="74"/>
                  <a:pt x="201" y="75"/>
                </a:cubicBezTo>
                <a:cubicBezTo>
                  <a:pt x="200" y="75"/>
                  <a:pt x="197" y="79"/>
                  <a:pt x="196" y="76"/>
                </a:cubicBezTo>
                <a:cubicBezTo>
                  <a:pt x="196" y="74"/>
                  <a:pt x="198" y="75"/>
                  <a:pt x="198" y="73"/>
                </a:cubicBezTo>
                <a:cubicBezTo>
                  <a:pt x="196" y="73"/>
                  <a:pt x="194" y="74"/>
                  <a:pt x="192" y="75"/>
                </a:cubicBezTo>
                <a:cubicBezTo>
                  <a:pt x="189" y="76"/>
                  <a:pt x="184" y="77"/>
                  <a:pt x="183" y="80"/>
                </a:cubicBezTo>
                <a:cubicBezTo>
                  <a:pt x="183" y="81"/>
                  <a:pt x="183" y="82"/>
                  <a:pt x="183" y="83"/>
                </a:cubicBezTo>
                <a:cubicBezTo>
                  <a:pt x="183" y="83"/>
                  <a:pt x="180" y="83"/>
                  <a:pt x="179" y="83"/>
                </a:cubicBezTo>
                <a:cubicBezTo>
                  <a:pt x="178" y="84"/>
                  <a:pt x="177" y="85"/>
                  <a:pt x="176" y="85"/>
                </a:cubicBezTo>
                <a:cubicBezTo>
                  <a:pt x="175" y="85"/>
                  <a:pt x="174" y="85"/>
                  <a:pt x="174" y="85"/>
                </a:cubicBezTo>
                <a:cubicBezTo>
                  <a:pt x="173" y="86"/>
                  <a:pt x="172" y="87"/>
                  <a:pt x="171" y="88"/>
                </a:cubicBezTo>
                <a:cubicBezTo>
                  <a:pt x="170" y="89"/>
                  <a:pt x="169" y="89"/>
                  <a:pt x="169" y="90"/>
                </a:cubicBezTo>
                <a:cubicBezTo>
                  <a:pt x="168" y="90"/>
                  <a:pt x="168" y="92"/>
                  <a:pt x="166" y="93"/>
                </a:cubicBezTo>
                <a:cubicBezTo>
                  <a:pt x="165" y="93"/>
                  <a:pt x="165" y="92"/>
                  <a:pt x="164" y="93"/>
                </a:cubicBezTo>
                <a:cubicBezTo>
                  <a:pt x="164" y="94"/>
                  <a:pt x="165" y="97"/>
                  <a:pt x="164" y="99"/>
                </a:cubicBezTo>
                <a:cubicBezTo>
                  <a:pt x="162" y="100"/>
                  <a:pt x="160" y="101"/>
                  <a:pt x="158" y="103"/>
                </a:cubicBezTo>
                <a:cubicBezTo>
                  <a:pt x="157" y="103"/>
                  <a:pt x="155" y="104"/>
                  <a:pt x="154" y="104"/>
                </a:cubicBezTo>
                <a:cubicBezTo>
                  <a:pt x="153" y="105"/>
                  <a:pt x="152" y="106"/>
                  <a:pt x="151" y="107"/>
                </a:cubicBezTo>
                <a:cubicBezTo>
                  <a:pt x="148" y="108"/>
                  <a:pt x="144" y="110"/>
                  <a:pt x="144" y="115"/>
                </a:cubicBezTo>
                <a:cubicBezTo>
                  <a:pt x="144" y="116"/>
                  <a:pt x="145" y="117"/>
                  <a:pt x="145" y="118"/>
                </a:cubicBezTo>
                <a:cubicBezTo>
                  <a:pt x="145" y="118"/>
                  <a:pt x="145" y="119"/>
                  <a:pt x="145" y="120"/>
                </a:cubicBezTo>
                <a:cubicBezTo>
                  <a:pt x="145" y="121"/>
                  <a:pt x="146" y="123"/>
                  <a:pt x="145" y="124"/>
                </a:cubicBezTo>
                <a:cubicBezTo>
                  <a:pt x="143" y="123"/>
                  <a:pt x="140" y="123"/>
                  <a:pt x="139" y="122"/>
                </a:cubicBezTo>
                <a:cubicBezTo>
                  <a:pt x="139" y="120"/>
                  <a:pt x="140" y="119"/>
                  <a:pt x="140" y="118"/>
                </a:cubicBezTo>
                <a:cubicBezTo>
                  <a:pt x="139" y="117"/>
                  <a:pt x="138" y="115"/>
                  <a:pt x="137" y="115"/>
                </a:cubicBezTo>
                <a:cubicBezTo>
                  <a:pt x="136" y="114"/>
                  <a:pt x="135" y="115"/>
                  <a:pt x="134" y="115"/>
                </a:cubicBezTo>
                <a:cubicBezTo>
                  <a:pt x="133" y="115"/>
                  <a:pt x="132" y="114"/>
                  <a:pt x="131" y="114"/>
                </a:cubicBezTo>
                <a:cubicBezTo>
                  <a:pt x="129" y="113"/>
                  <a:pt x="127" y="114"/>
                  <a:pt x="125" y="114"/>
                </a:cubicBezTo>
                <a:cubicBezTo>
                  <a:pt x="123" y="115"/>
                  <a:pt x="122" y="117"/>
                  <a:pt x="119" y="117"/>
                </a:cubicBezTo>
                <a:cubicBezTo>
                  <a:pt x="118" y="117"/>
                  <a:pt x="117" y="116"/>
                  <a:pt x="116" y="116"/>
                </a:cubicBezTo>
                <a:cubicBezTo>
                  <a:pt x="115" y="115"/>
                  <a:pt x="113" y="115"/>
                  <a:pt x="112" y="115"/>
                </a:cubicBezTo>
                <a:cubicBezTo>
                  <a:pt x="109" y="115"/>
                  <a:pt x="107" y="117"/>
                  <a:pt x="105" y="118"/>
                </a:cubicBezTo>
                <a:cubicBezTo>
                  <a:pt x="103" y="119"/>
                  <a:pt x="101" y="121"/>
                  <a:pt x="100" y="123"/>
                </a:cubicBezTo>
                <a:cubicBezTo>
                  <a:pt x="100" y="124"/>
                  <a:pt x="100" y="125"/>
                  <a:pt x="100" y="126"/>
                </a:cubicBezTo>
                <a:cubicBezTo>
                  <a:pt x="99" y="127"/>
                  <a:pt x="99" y="128"/>
                  <a:pt x="98" y="128"/>
                </a:cubicBezTo>
                <a:cubicBezTo>
                  <a:pt x="97" y="131"/>
                  <a:pt x="95" y="135"/>
                  <a:pt x="97" y="140"/>
                </a:cubicBezTo>
                <a:cubicBezTo>
                  <a:pt x="97" y="140"/>
                  <a:pt x="99" y="144"/>
                  <a:pt x="99" y="145"/>
                </a:cubicBezTo>
                <a:cubicBezTo>
                  <a:pt x="100" y="146"/>
                  <a:pt x="102" y="147"/>
                  <a:pt x="104" y="147"/>
                </a:cubicBezTo>
                <a:cubicBezTo>
                  <a:pt x="105" y="147"/>
                  <a:pt x="106" y="146"/>
                  <a:pt x="107" y="146"/>
                </a:cubicBezTo>
                <a:cubicBezTo>
                  <a:pt x="108" y="146"/>
                  <a:pt x="110" y="146"/>
                  <a:pt x="111" y="146"/>
                </a:cubicBezTo>
                <a:cubicBezTo>
                  <a:pt x="114" y="145"/>
                  <a:pt x="113" y="140"/>
                  <a:pt x="117" y="139"/>
                </a:cubicBezTo>
                <a:cubicBezTo>
                  <a:pt x="118" y="138"/>
                  <a:pt x="120" y="138"/>
                  <a:pt x="122" y="138"/>
                </a:cubicBezTo>
                <a:cubicBezTo>
                  <a:pt x="123" y="138"/>
                  <a:pt x="123" y="140"/>
                  <a:pt x="123" y="141"/>
                </a:cubicBezTo>
                <a:cubicBezTo>
                  <a:pt x="123" y="141"/>
                  <a:pt x="122" y="142"/>
                  <a:pt x="122" y="143"/>
                </a:cubicBezTo>
                <a:cubicBezTo>
                  <a:pt x="122" y="144"/>
                  <a:pt x="122" y="145"/>
                  <a:pt x="121" y="146"/>
                </a:cubicBezTo>
                <a:cubicBezTo>
                  <a:pt x="121" y="147"/>
                  <a:pt x="120" y="148"/>
                  <a:pt x="119" y="149"/>
                </a:cubicBezTo>
                <a:cubicBezTo>
                  <a:pt x="119" y="149"/>
                  <a:pt x="119" y="150"/>
                  <a:pt x="119" y="151"/>
                </a:cubicBezTo>
                <a:cubicBezTo>
                  <a:pt x="119" y="152"/>
                  <a:pt x="118" y="152"/>
                  <a:pt x="118" y="153"/>
                </a:cubicBezTo>
                <a:cubicBezTo>
                  <a:pt x="121" y="155"/>
                  <a:pt x="125" y="153"/>
                  <a:pt x="128" y="153"/>
                </a:cubicBezTo>
                <a:cubicBezTo>
                  <a:pt x="129" y="154"/>
                  <a:pt x="132" y="155"/>
                  <a:pt x="132" y="157"/>
                </a:cubicBezTo>
                <a:cubicBezTo>
                  <a:pt x="132" y="158"/>
                  <a:pt x="131" y="159"/>
                  <a:pt x="130" y="161"/>
                </a:cubicBezTo>
                <a:cubicBezTo>
                  <a:pt x="130" y="162"/>
                  <a:pt x="129" y="165"/>
                  <a:pt x="129" y="166"/>
                </a:cubicBezTo>
                <a:cubicBezTo>
                  <a:pt x="129" y="169"/>
                  <a:pt x="133" y="173"/>
                  <a:pt x="136" y="173"/>
                </a:cubicBezTo>
                <a:cubicBezTo>
                  <a:pt x="138" y="173"/>
                  <a:pt x="140" y="170"/>
                  <a:pt x="144" y="172"/>
                </a:cubicBezTo>
                <a:cubicBezTo>
                  <a:pt x="145" y="172"/>
                  <a:pt x="146" y="174"/>
                  <a:pt x="147" y="174"/>
                </a:cubicBezTo>
                <a:cubicBezTo>
                  <a:pt x="148" y="174"/>
                  <a:pt x="150" y="172"/>
                  <a:pt x="150" y="171"/>
                </a:cubicBezTo>
                <a:cubicBezTo>
                  <a:pt x="151" y="169"/>
                  <a:pt x="151" y="168"/>
                  <a:pt x="153" y="167"/>
                </a:cubicBezTo>
                <a:cubicBezTo>
                  <a:pt x="154" y="166"/>
                  <a:pt x="156" y="167"/>
                  <a:pt x="158" y="166"/>
                </a:cubicBezTo>
                <a:cubicBezTo>
                  <a:pt x="159" y="166"/>
                  <a:pt x="159" y="165"/>
                  <a:pt x="160" y="164"/>
                </a:cubicBezTo>
                <a:cubicBezTo>
                  <a:pt x="161" y="164"/>
                  <a:pt x="162" y="163"/>
                  <a:pt x="163" y="164"/>
                </a:cubicBezTo>
                <a:cubicBezTo>
                  <a:pt x="164" y="165"/>
                  <a:pt x="161" y="165"/>
                  <a:pt x="162" y="167"/>
                </a:cubicBezTo>
                <a:cubicBezTo>
                  <a:pt x="164" y="168"/>
                  <a:pt x="165" y="165"/>
                  <a:pt x="167" y="165"/>
                </a:cubicBezTo>
                <a:cubicBezTo>
                  <a:pt x="167" y="165"/>
                  <a:pt x="169" y="166"/>
                  <a:pt x="170" y="166"/>
                </a:cubicBezTo>
                <a:cubicBezTo>
                  <a:pt x="171" y="167"/>
                  <a:pt x="171" y="168"/>
                  <a:pt x="173" y="168"/>
                </a:cubicBezTo>
                <a:cubicBezTo>
                  <a:pt x="173" y="168"/>
                  <a:pt x="175" y="168"/>
                  <a:pt x="176" y="168"/>
                </a:cubicBezTo>
                <a:cubicBezTo>
                  <a:pt x="177" y="168"/>
                  <a:pt x="178" y="170"/>
                  <a:pt x="179" y="170"/>
                </a:cubicBezTo>
                <a:cubicBezTo>
                  <a:pt x="181" y="169"/>
                  <a:pt x="182" y="168"/>
                  <a:pt x="183" y="168"/>
                </a:cubicBezTo>
                <a:cubicBezTo>
                  <a:pt x="185" y="167"/>
                  <a:pt x="186" y="168"/>
                  <a:pt x="188" y="170"/>
                </a:cubicBezTo>
                <a:cubicBezTo>
                  <a:pt x="189" y="170"/>
                  <a:pt x="189" y="168"/>
                  <a:pt x="190" y="169"/>
                </a:cubicBezTo>
                <a:cubicBezTo>
                  <a:pt x="189" y="170"/>
                  <a:pt x="190" y="171"/>
                  <a:pt x="191" y="172"/>
                </a:cubicBezTo>
                <a:cubicBezTo>
                  <a:pt x="191" y="172"/>
                  <a:pt x="191" y="173"/>
                  <a:pt x="191" y="173"/>
                </a:cubicBezTo>
                <a:cubicBezTo>
                  <a:pt x="192" y="174"/>
                  <a:pt x="194" y="174"/>
                  <a:pt x="195" y="175"/>
                </a:cubicBezTo>
                <a:cubicBezTo>
                  <a:pt x="196" y="175"/>
                  <a:pt x="196" y="177"/>
                  <a:pt x="198" y="178"/>
                </a:cubicBezTo>
                <a:cubicBezTo>
                  <a:pt x="199" y="179"/>
                  <a:pt x="201" y="181"/>
                  <a:pt x="203" y="181"/>
                </a:cubicBezTo>
                <a:cubicBezTo>
                  <a:pt x="204" y="181"/>
                  <a:pt x="206" y="181"/>
                  <a:pt x="207" y="181"/>
                </a:cubicBezTo>
                <a:cubicBezTo>
                  <a:pt x="210" y="181"/>
                  <a:pt x="212" y="183"/>
                  <a:pt x="214" y="184"/>
                </a:cubicBezTo>
                <a:cubicBezTo>
                  <a:pt x="215" y="185"/>
                  <a:pt x="217" y="186"/>
                  <a:pt x="217" y="187"/>
                </a:cubicBezTo>
                <a:cubicBezTo>
                  <a:pt x="217" y="188"/>
                  <a:pt x="217" y="189"/>
                  <a:pt x="217" y="190"/>
                </a:cubicBezTo>
                <a:cubicBezTo>
                  <a:pt x="218" y="192"/>
                  <a:pt x="221" y="193"/>
                  <a:pt x="220" y="196"/>
                </a:cubicBezTo>
                <a:cubicBezTo>
                  <a:pt x="220" y="197"/>
                  <a:pt x="221" y="197"/>
                  <a:pt x="222" y="198"/>
                </a:cubicBezTo>
                <a:cubicBezTo>
                  <a:pt x="223" y="198"/>
                  <a:pt x="224" y="199"/>
                  <a:pt x="225" y="199"/>
                </a:cubicBezTo>
                <a:cubicBezTo>
                  <a:pt x="225" y="200"/>
                  <a:pt x="226" y="199"/>
                  <a:pt x="227" y="199"/>
                </a:cubicBezTo>
                <a:cubicBezTo>
                  <a:pt x="228" y="199"/>
                  <a:pt x="229" y="200"/>
                  <a:pt x="231" y="201"/>
                </a:cubicBezTo>
                <a:cubicBezTo>
                  <a:pt x="232" y="201"/>
                  <a:pt x="233" y="201"/>
                  <a:pt x="234" y="202"/>
                </a:cubicBezTo>
                <a:cubicBezTo>
                  <a:pt x="234" y="202"/>
                  <a:pt x="235" y="204"/>
                  <a:pt x="235" y="204"/>
                </a:cubicBezTo>
                <a:cubicBezTo>
                  <a:pt x="236" y="205"/>
                  <a:pt x="237" y="204"/>
                  <a:pt x="238" y="204"/>
                </a:cubicBezTo>
                <a:cubicBezTo>
                  <a:pt x="240" y="204"/>
                  <a:pt x="242" y="205"/>
                  <a:pt x="244" y="205"/>
                </a:cubicBezTo>
                <a:cubicBezTo>
                  <a:pt x="245" y="205"/>
                  <a:pt x="245" y="205"/>
                  <a:pt x="246" y="205"/>
                </a:cubicBezTo>
                <a:cubicBezTo>
                  <a:pt x="248" y="205"/>
                  <a:pt x="249" y="206"/>
                  <a:pt x="251" y="208"/>
                </a:cubicBezTo>
                <a:cubicBezTo>
                  <a:pt x="233" y="237"/>
                  <a:pt x="204" y="258"/>
                  <a:pt x="170" y="266"/>
                </a:cubicBezTo>
                <a:cubicBezTo>
                  <a:pt x="170" y="265"/>
                  <a:pt x="169" y="264"/>
                  <a:pt x="169" y="262"/>
                </a:cubicBezTo>
                <a:cubicBezTo>
                  <a:pt x="169" y="260"/>
                  <a:pt x="169" y="258"/>
                  <a:pt x="169" y="255"/>
                </a:cubicBezTo>
                <a:cubicBezTo>
                  <a:pt x="169" y="253"/>
                  <a:pt x="168" y="250"/>
                  <a:pt x="168" y="249"/>
                </a:cubicBezTo>
                <a:cubicBezTo>
                  <a:pt x="167" y="247"/>
                  <a:pt x="164" y="245"/>
                  <a:pt x="162" y="244"/>
                </a:cubicBezTo>
                <a:cubicBezTo>
                  <a:pt x="161" y="244"/>
                  <a:pt x="160" y="243"/>
                  <a:pt x="159" y="243"/>
                </a:cubicBezTo>
                <a:cubicBezTo>
                  <a:pt x="156" y="242"/>
                  <a:pt x="151" y="239"/>
                  <a:pt x="150" y="237"/>
                </a:cubicBezTo>
                <a:cubicBezTo>
                  <a:pt x="150" y="236"/>
                  <a:pt x="150" y="235"/>
                  <a:pt x="150" y="234"/>
                </a:cubicBezTo>
                <a:cubicBezTo>
                  <a:pt x="149" y="233"/>
                  <a:pt x="148" y="231"/>
                  <a:pt x="147" y="230"/>
                </a:cubicBezTo>
                <a:cubicBezTo>
                  <a:pt x="145" y="227"/>
                  <a:pt x="143" y="224"/>
                  <a:pt x="142" y="221"/>
                </a:cubicBezTo>
                <a:cubicBezTo>
                  <a:pt x="141" y="219"/>
                  <a:pt x="140" y="218"/>
                  <a:pt x="139" y="216"/>
                </a:cubicBezTo>
                <a:cubicBezTo>
                  <a:pt x="138" y="216"/>
                  <a:pt x="136" y="215"/>
                  <a:pt x="136" y="214"/>
                </a:cubicBezTo>
                <a:cubicBezTo>
                  <a:pt x="136" y="213"/>
                  <a:pt x="135" y="211"/>
                  <a:pt x="135" y="210"/>
                </a:cubicBezTo>
                <a:cubicBezTo>
                  <a:pt x="135" y="208"/>
                  <a:pt x="138" y="207"/>
                  <a:pt x="138" y="206"/>
                </a:cubicBezTo>
                <a:cubicBezTo>
                  <a:pt x="138" y="205"/>
                  <a:pt x="136" y="204"/>
                  <a:pt x="136" y="203"/>
                </a:cubicBezTo>
                <a:cubicBezTo>
                  <a:pt x="135" y="201"/>
                  <a:pt x="136" y="200"/>
                  <a:pt x="137" y="198"/>
                </a:cubicBezTo>
                <a:cubicBezTo>
                  <a:pt x="138" y="197"/>
                  <a:pt x="138" y="196"/>
                  <a:pt x="138" y="196"/>
                </a:cubicBezTo>
                <a:cubicBezTo>
                  <a:pt x="139" y="195"/>
                  <a:pt x="140" y="195"/>
                  <a:pt x="141" y="194"/>
                </a:cubicBezTo>
                <a:cubicBezTo>
                  <a:pt x="141" y="193"/>
                  <a:pt x="141" y="192"/>
                  <a:pt x="142" y="191"/>
                </a:cubicBezTo>
                <a:cubicBezTo>
                  <a:pt x="143" y="190"/>
                  <a:pt x="145" y="189"/>
                  <a:pt x="145" y="188"/>
                </a:cubicBezTo>
                <a:cubicBezTo>
                  <a:pt x="146" y="187"/>
                  <a:pt x="146" y="181"/>
                  <a:pt x="145" y="180"/>
                </a:cubicBezTo>
                <a:cubicBezTo>
                  <a:pt x="145" y="178"/>
                  <a:pt x="144" y="178"/>
                  <a:pt x="144" y="177"/>
                </a:cubicBezTo>
                <a:cubicBezTo>
                  <a:pt x="143" y="175"/>
                  <a:pt x="143" y="173"/>
                  <a:pt x="141" y="173"/>
                </a:cubicBezTo>
                <a:cubicBezTo>
                  <a:pt x="140" y="173"/>
                  <a:pt x="139" y="174"/>
                  <a:pt x="138" y="175"/>
                </a:cubicBezTo>
                <a:cubicBezTo>
                  <a:pt x="138" y="176"/>
                  <a:pt x="138" y="177"/>
                  <a:pt x="137" y="177"/>
                </a:cubicBezTo>
                <a:cubicBezTo>
                  <a:pt x="135" y="178"/>
                  <a:pt x="135" y="176"/>
                  <a:pt x="133" y="175"/>
                </a:cubicBezTo>
                <a:cubicBezTo>
                  <a:pt x="132" y="175"/>
                  <a:pt x="131" y="175"/>
                  <a:pt x="130" y="175"/>
                </a:cubicBezTo>
                <a:cubicBezTo>
                  <a:pt x="129" y="174"/>
                  <a:pt x="128" y="172"/>
                  <a:pt x="127" y="171"/>
                </a:cubicBezTo>
                <a:cubicBezTo>
                  <a:pt x="126" y="170"/>
                  <a:pt x="124" y="171"/>
                  <a:pt x="124" y="170"/>
                </a:cubicBezTo>
                <a:cubicBezTo>
                  <a:pt x="123" y="169"/>
                  <a:pt x="124" y="168"/>
                  <a:pt x="124" y="167"/>
                </a:cubicBezTo>
                <a:cubicBezTo>
                  <a:pt x="122" y="166"/>
                  <a:pt x="120" y="162"/>
                  <a:pt x="119" y="161"/>
                </a:cubicBezTo>
                <a:cubicBezTo>
                  <a:pt x="117" y="161"/>
                  <a:pt x="115" y="161"/>
                  <a:pt x="114" y="160"/>
                </a:cubicBezTo>
                <a:cubicBezTo>
                  <a:pt x="113" y="160"/>
                  <a:pt x="112" y="160"/>
                  <a:pt x="112" y="159"/>
                </a:cubicBezTo>
                <a:cubicBezTo>
                  <a:pt x="111" y="159"/>
                  <a:pt x="110" y="159"/>
                  <a:pt x="109" y="159"/>
                </a:cubicBezTo>
                <a:cubicBezTo>
                  <a:pt x="106" y="157"/>
                  <a:pt x="104" y="153"/>
                  <a:pt x="101" y="153"/>
                </a:cubicBezTo>
                <a:cubicBezTo>
                  <a:pt x="99" y="153"/>
                  <a:pt x="98" y="154"/>
                  <a:pt x="96" y="154"/>
                </a:cubicBezTo>
                <a:cubicBezTo>
                  <a:pt x="95" y="154"/>
                  <a:pt x="93" y="153"/>
                  <a:pt x="91" y="152"/>
                </a:cubicBezTo>
                <a:cubicBezTo>
                  <a:pt x="89" y="151"/>
                  <a:pt x="87" y="151"/>
                  <a:pt x="85" y="150"/>
                </a:cubicBezTo>
                <a:cubicBezTo>
                  <a:pt x="84" y="150"/>
                  <a:pt x="83" y="148"/>
                  <a:pt x="82" y="148"/>
                </a:cubicBezTo>
                <a:cubicBezTo>
                  <a:pt x="82" y="148"/>
                  <a:pt x="80" y="147"/>
                  <a:pt x="80" y="147"/>
                </a:cubicBezTo>
                <a:cubicBezTo>
                  <a:pt x="79" y="147"/>
                  <a:pt x="78" y="146"/>
                  <a:pt x="77" y="145"/>
                </a:cubicBezTo>
                <a:cubicBezTo>
                  <a:pt x="75" y="144"/>
                  <a:pt x="74" y="143"/>
                  <a:pt x="74" y="142"/>
                </a:cubicBezTo>
                <a:cubicBezTo>
                  <a:pt x="74" y="141"/>
                  <a:pt x="75" y="140"/>
                  <a:pt x="75" y="139"/>
                </a:cubicBezTo>
                <a:cubicBezTo>
                  <a:pt x="76" y="135"/>
                  <a:pt x="73" y="133"/>
                  <a:pt x="71" y="130"/>
                </a:cubicBezTo>
                <a:cubicBezTo>
                  <a:pt x="70" y="129"/>
                  <a:pt x="69" y="128"/>
                  <a:pt x="68" y="126"/>
                </a:cubicBezTo>
                <a:cubicBezTo>
                  <a:pt x="68" y="125"/>
                  <a:pt x="68" y="125"/>
                  <a:pt x="68" y="124"/>
                </a:cubicBezTo>
                <a:cubicBezTo>
                  <a:pt x="67" y="123"/>
                  <a:pt x="66" y="122"/>
                  <a:pt x="65" y="121"/>
                </a:cubicBezTo>
                <a:cubicBezTo>
                  <a:pt x="64" y="119"/>
                  <a:pt x="62" y="118"/>
                  <a:pt x="62" y="117"/>
                </a:cubicBezTo>
                <a:cubicBezTo>
                  <a:pt x="62" y="115"/>
                  <a:pt x="63" y="113"/>
                  <a:pt x="62" y="112"/>
                </a:cubicBezTo>
                <a:cubicBezTo>
                  <a:pt x="61" y="109"/>
                  <a:pt x="57" y="110"/>
                  <a:pt x="58" y="114"/>
                </a:cubicBezTo>
                <a:cubicBezTo>
                  <a:pt x="58" y="115"/>
                  <a:pt x="59" y="116"/>
                  <a:pt x="60" y="117"/>
                </a:cubicBezTo>
                <a:cubicBezTo>
                  <a:pt x="60" y="118"/>
                  <a:pt x="60" y="119"/>
                  <a:pt x="60" y="121"/>
                </a:cubicBezTo>
                <a:cubicBezTo>
                  <a:pt x="61" y="122"/>
                  <a:pt x="62" y="123"/>
                  <a:pt x="62" y="124"/>
                </a:cubicBezTo>
                <a:cubicBezTo>
                  <a:pt x="63" y="126"/>
                  <a:pt x="63" y="128"/>
                  <a:pt x="64" y="130"/>
                </a:cubicBezTo>
                <a:cubicBezTo>
                  <a:pt x="64" y="131"/>
                  <a:pt x="66" y="132"/>
                  <a:pt x="65" y="133"/>
                </a:cubicBezTo>
                <a:cubicBezTo>
                  <a:pt x="63" y="133"/>
                  <a:pt x="63" y="132"/>
                  <a:pt x="62" y="131"/>
                </a:cubicBezTo>
                <a:cubicBezTo>
                  <a:pt x="62" y="131"/>
                  <a:pt x="60" y="130"/>
                  <a:pt x="60" y="129"/>
                </a:cubicBezTo>
                <a:cubicBezTo>
                  <a:pt x="59" y="128"/>
                  <a:pt x="60" y="127"/>
                  <a:pt x="60" y="126"/>
                </a:cubicBezTo>
                <a:cubicBezTo>
                  <a:pt x="59" y="124"/>
                  <a:pt x="55" y="124"/>
                  <a:pt x="55" y="121"/>
                </a:cubicBezTo>
                <a:cubicBezTo>
                  <a:pt x="55" y="120"/>
                  <a:pt x="57" y="120"/>
                  <a:pt x="57" y="119"/>
                </a:cubicBezTo>
                <a:cubicBezTo>
                  <a:pt x="57" y="117"/>
                  <a:pt x="55" y="116"/>
                  <a:pt x="54" y="115"/>
                </a:cubicBezTo>
                <a:cubicBezTo>
                  <a:pt x="54" y="114"/>
                  <a:pt x="54" y="112"/>
                  <a:pt x="54" y="110"/>
                </a:cubicBezTo>
                <a:cubicBezTo>
                  <a:pt x="54" y="109"/>
                  <a:pt x="54" y="107"/>
                  <a:pt x="54" y="106"/>
                </a:cubicBezTo>
                <a:cubicBezTo>
                  <a:pt x="53" y="105"/>
                  <a:pt x="52" y="103"/>
                  <a:pt x="51" y="103"/>
                </a:cubicBezTo>
                <a:cubicBezTo>
                  <a:pt x="49" y="102"/>
                  <a:pt x="48" y="103"/>
                  <a:pt x="48" y="101"/>
                </a:cubicBezTo>
                <a:cubicBezTo>
                  <a:pt x="47" y="101"/>
                  <a:pt x="47" y="99"/>
                  <a:pt x="47" y="98"/>
                </a:cubicBezTo>
                <a:cubicBezTo>
                  <a:pt x="46" y="96"/>
                  <a:pt x="47" y="94"/>
                  <a:pt x="47" y="92"/>
                </a:cubicBezTo>
                <a:cubicBezTo>
                  <a:pt x="46" y="90"/>
                  <a:pt x="46" y="88"/>
                  <a:pt x="47" y="86"/>
                </a:cubicBezTo>
                <a:cubicBezTo>
                  <a:pt x="47" y="85"/>
                  <a:pt x="49" y="84"/>
                  <a:pt x="49" y="83"/>
                </a:cubicBezTo>
                <a:cubicBezTo>
                  <a:pt x="50" y="82"/>
                  <a:pt x="50" y="80"/>
                  <a:pt x="51" y="79"/>
                </a:cubicBezTo>
                <a:cubicBezTo>
                  <a:pt x="52" y="77"/>
                  <a:pt x="54" y="76"/>
                  <a:pt x="56" y="74"/>
                </a:cubicBezTo>
                <a:cubicBezTo>
                  <a:pt x="57" y="72"/>
                  <a:pt x="59" y="70"/>
                  <a:pt x="60" y="67"/>
                </a:cubicBezTo>
                <a:cubicBezTo>
                  <a:pt x="60" y="66"/>
                  <a:pt x="61" y="64"/>
                  <a:pt x="61" y="63"/>
                </a:cubicBezTo>
                <a:cubicBezTo>
                  <a:pt x="61" y="62"/>
                  <a:pt x="58" y="61"/>
                  <a:pt x="58" y="59"/>
                </a:cubicBezTo>
                <a:cubicBezTo>
                  <a:pt x="59" y="58"/>
                  <a:pt x="60" y="58"/>
                  <a:pt x="61" y="57"/>
                </a:cubicBezTo>
                <a:cubicBezTo>
                  <a:pt x="61" y="57"/>
                  <a:pt x="61" y="55"/>
                  <a:pt x="61" y="54"/>
                </a:cubicBezTo>
                <a:cubicBezTo>
                  <a:pt x="61" y="53"/>
                  <a:pt x="60" y="51"/>
                  <a:pt x="61" y="50"/>
                </a:cubicBezTo>
                <a:cubicBezTo>
                  <a:pt x="61" y="49"/>
                  <a:pt x="63" y="48"/>
                  <a:pt x="62" y="47"/>
                </a:cubicBezTo>
                <a:cubicBezTo>
                  <a:pt x="61" y="45"/>
                  <a:pt x="59" y="47"/>
                  <a:pt x="58" y="46"/>
                </a:cubicBezTo>
                <a:cubicBezTo>
                  <a:pt x="57" y="46"/>
                  <a:pt x="58" y="45"/>
                  <a:pt x="58" y="43"/>
                </a:cubicBezTo>
                <a:cubicBezTo>
                  <a:pt x="58" y="42"/>
                  <a:pt x="58" y="42"/>
                  <a:pt x="58" y="41"/>
                </a:cubicBezTo>
                <a:cubicBezTo>
                  <a:pt x="58" y="41"/>
                  <a:pt x="59" y="39"/>
                  <a:pt x="59" y="39"/>
                </a:cubicBezTo>
                <a:cubicBezTo>
                  <a:pt x="58" y="38"/>
                  <a:pt x="58" y="37"/>
                  <a:pt x="57" y="36"/>
                </a:cubicBezTo>
                <a:cubicBezTo>
                  <a:pt x="74" y="23"/>
                  <a:pt x="94" y="13"/>
                  <a:pt x="115" y="9"/>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18">
            <a:extLst>
              <a:ext uri="{FF2B5EF4-FFF2-40B4-BE49-F238E27FC236}">
                <a16:creationId xmlns:a16="http://schemas.microsoft.com/office/drawing/2014/main" id="{83D34F1D-F792-2FC4-A5CF-CA5D0CD6C453}"/>
              </a:ext>
            </a:extLst>
          </p:cNvPr>
          <p:cNvSpPr>
            <a:spLocks noChangeAspect="1" noEditPoints="1"/>
          </p:cNvSpPr>
          <p:nvPr/>
        </p:nvSpPr>
        <p:spPr bwMode="auto">
          <a:xfrm>
            <a:off x="7838052" y="4486414"/>
            <a:ext cx="385535" cy="384032"/>
          </a:xfrm>
          <a:custGeom>
            <a:avLst/>
            <a:gdLst/>
            <a:ahLst/>
            <a:cxnLst>
              <a:cxn ang="0">
                <a:pos x="0" y="128"/>
              </a:cxn>
              <a:cxn ang="0">
                <a:pos x="257" y="128"/>
              </a:cxn>
              <a:cxn ang="0">
                <a:pos x="173" y="226"/>
              </a:cxn>
              <a:cxn ang="0">
                <a:pos x="189" y="189"/>
              </a:cxn>
              <a:cxn ang="0">
                <a:pos x="227" y="173"/>
              </a:cxn>
              <a:cxn ang="0">
                <a:pos x="30" y="173"/>
              </a:cxn>
              <a:cxn ang="0">
                <a:pos x="68" y="189"/>
              </a:cxn>
              <a:cxn ang="0">
                <a:pos x="84" y="226"/>
              </a:cxn>
              <a:cxn ang="0">
                <a:pos x="84" y="30"/>
              </a:cxn>
              <a:cxn ang="0">
                <a:pos x="68" y="67"/>
              </a:cxn>
              <a:cxn ang="0">
                <a:pos x="30" y="83"/>
              </a:cxn>
              <a:cxn ang="0">
                <a:pos x="234" y="118"/>
              </a:cxn>
              <a:cxn ang="0">
                <a:pos x="194" y="90"/>
              </a:cxn>
              <a:cxn ang="0">
                <a:pos x="194" y="166"/>
              </a:cxn>
              <a:cxn ang="0">
                <a:pos x="234" y="138"/>
              </a:cxn>
              <a:cxn ang="0">
                <a:pos x="23" y="138"/>
              </a:cxn>
              <a:cxn ang="0">
                <a:pos x="63" y="166"/>
              </a:cxn>
              <a:cxn ang="0">
                <a:pos x="63" y="90"/>
              </a:cxn>
              <a:cxn ang="0">
                <a:pos x="23" y="118"/>
              </a:cxn>
              <a:cxn ang="0">
                <a:pos x="176" y="118"/>
              </a:cxn>
              <a:cxn ang="0">
                <a:pos x="138" y="80"/>
              </a:cxn>
              <a:cxn ang="0">
                <a:pos x="176" y="118"/>
              </a:cxn>
              <a:cxn ang="0">
                <a:pos x="138" y="176"/>
              </a:cxn>
              <a:cxn ang="0">
                <a:pos x="176" y="138"/>
              </a:cxn>
              <a:cxn ang="0">
                <a:pos x="80" y="138"/>
              </a:cxn>
              <a:cxn ang="0">
                <a:pos x="118" y="176"/>
              </a:cxn>
              <a:cxn ang="0">
                <a:pos x="80" y="138"/>
              </a:cxn>
              <a:cxn ang="0">
                <a:pos x="118" y="80"/>
              </a:cxn>
              <a:cxn ang="0">
                <a:pos x="80" y="118"/>
              </a:cxn>
              <a:cxn ang="0">
                <a:pos x="138" y="60"/>
              </a:cxn>
              <a:cxn ang="0">
                <a:pos x="166" y="62"/>
              </a:cxn>
              <a:cxn ang="0">
                <a:pos x="118" y="22"/>
              </a:cxn>
              <a:cxn ang="0">
                <a:pos x="91" y="62"/>
              </a:cxn>
              <a:cxn ang="0">
                <a:pos x="118" y="196"/>
              </a:cxn>
              <a:cxn ang="0">
                <a:pos x="91" y="193"/>
              </a:cxn>
              <a:cxn ang="0">
                <a:pos x="138" y="233"/>
              </a:cxn>
              <a:cxn ang="0">
                <a:pos x="166" y="193"/>
              </a:cxn>
              <a:cxn ang="0">
                <a:pos x="216" y="77"/>
              </a:cxn>
              <a:cxn ang="0">
                <a:pos x="179" y="40"/>
              </a:cxn>
              <a:cxn ang="0">
                <a:pos x="227" y="83"/>
              </a:cxn>
            </a:cxnLst>
            <a:rect l="0" t="0" r="r" b="b"/>
            <a:pathLst>
              <a:path w="257" h="256">
                <a:moveTo>
                  <a:pt x="128" y="0"/>
                </a:moveTo>
                <a:cubicBezTo>
                  <a:pt x="58" y="0"/>
                  <a:pt x="0" y="57"/>
                  <a:pt x="0" y="128"/>
                </a:cubicBezTo>
                <a:cubicBezTo>
                  <a:pt x="0" y="199"/>
                  <a:pt x="58" y="256"/>
                  <a:pt x="128" y="256"/>
                </a:cubicBezTo>
                <a:cubicBezTo>
                  <a:pt x="199" y="256"/>
                  <a:pt x="257" y="199"/>
                  <a:pt x="257" y="128"/>
                </a:cubicBezTo>
                <a:cubicBezTo>
                  <a:pt x="257" y="57"/>
                  <a:pt x="199" y="0"/>
                  <a:pt x="128" y="0"/>
                </a:cubicBezTo>
                <a:moveTo>
                  <a:pt x="173" y="226"/>
                </a:moveTo>
                <a:cubicBezTo>
                  <a:pt x="175" y="223"/>
                  <a:pt x="177" y="220"/>
                  <a:pt x="179" y="216"/>
                </a:cubicBezTo>
                <a:cubicBezTo>
                  <a:pt x="183" y="208"/>
                  <a:pt x="186" y="198"/>
                  <a:pt x="189" y="189"/>
                </a:cubicBezTo>
                <a:cubicBezTo>
                  <a:pt x="199" y="186"/>
                  <a:pt x="208" y="182"/>
                  <a:pt x="216" y="178"/>
                </a:cubicBezTo>
                <a:cubicBezTo>
                  <a:pt x="220" y="176"/>
                  <a:pt x="223" y="175"/>
                  <a:pt x="227" y="173"/>
                </a:cubicBezTo>
                <a:cubicBezTo>
                  <a:pt x="216" y="196"/>
                  <a:pt x="197" y="215"/>
                  <a:pt x="173" y="226"/>
                </a:cubicBezTo>
                <a:moveTo>
                  <a:pt x="30" y="173"/>
                </a:moveTo>
                <a:cubicBezTo>
                  <a:pt x="33" y="175"/>
                  <a:pt x="37" y="176"/>
                  <a:pt x="40" y="178"/>
                </a:cubicBezTo>
                <a:cubicBezTo>
                  <a:pt x="49" y="182"/>
                  <a:pt x="58" y="186"/>
                  <a:pt x="68" y="189"/>
                </a:cubicBezTo>
                <a:cubicBezTo>
                  <a:pt x="70" y="198"/>
                  <a:pt x="74" y="208"/>
                  <a:pt x="78" y="216"/>
                </a:cubicBezTo>
                <a:cubicBezTo>
                  <a:pt x="80" y="220"/>
                  <a:pt x="82" y="223"/>
                  <a:pt x="84" y="226"/>
                </a:cubicBezTo>
                <a:cubicBezTo>
                  <a:pt x="60" y="215"/>
                  <a:pt x="41" y="196"/>
                  <a:pt x="30" y="173"/>
                </a:cubicBezTo>
                <a:moveTo>
                  <a:pt x="84" y="30"/>
                </a:moveTo>
                <a:cubicBezTo>
                  <a:pt x="82" y="33"/>
                  <a:pt x="80" y="36"/>
                  <a:pt x="78" y="40"/>
                </a:cubicBezTo>
                <a:cubicBezTo>
                  <a:pt x="74" y="48"/>
                  <a:pt x="70" y="57"/>
                  <a:pt x="68" y="67"/>
                </a:cubicBezTo>
                <a:cubicBezTo>
                  <a:pt x="58" y="70"/>
                  <a:pt x="49" y="73"/>
                  <a:pt x="40" y="77"/>
                </a:cubicBezTo>
                <a:cubicBezTo>
                  <a:pt x="37" y="79"/>
                  <a:pt x="33" y="81"/>
                  <a:pt x="30" y="83"/>
                </a:cubicBezTo>
                <a:cubicBezTo>
                  <a:pt x="41" y="59"/>
                  <a:pt x="60" y="40"/>
                  <a:pt x="84" y="30"/>
                </a:cubicBezTo>
                <a:moveTo>
                  <a:pt x="234" y="118"/>
                </a:moveTo>
                <a:cubicBezTo>
                  <a:pt x="197" y="118"/>
                  <a:pt x="197" y="118"/>
                  <a:pt x="197" y="118"/>
                </a:cubicBezTo>
                <a:cubicBezTo>
                  <a:pt x="196" y="108"/>
                  <a:pt x="195" y="99"/>
                  <a:pt x="194" y="90"/>
                </a:cubicBezTo>
                <a:cubicBezTo>
                  <a:pt x="213" y="97"/>
                  <a:pt x="228" y="107"/>
                  <a:pt x="234" y="118"/>
                </a:cubicBezTo>
                <a:moveTo>
                  <a:pt x="194" y="166"/>
                </a:moveTo>
                <a:cubicBezTo>
                  <a:pt x="195" y="157"/>
                  <a:pt x="196" y="147"/>
                  <a:pt x="197" y="138"/>
                </a:cubicBezTo>
                <a:cubicBezTo>
                  <a:pt x="234" y="138"/>
                  <a:pt x="234" y="138"/>
                  <a:pt x="234" y="138"/>
                </a:cubicBezTo>
                <a:cubicBezTo>
                  <a:pt x="228" y="149"/>
                  <a:pt x="213" y="159"/>
                  <a:pt x="194" y="166"/>
                </a:cubicBezTo>
                <a:moveTo>
                  <a:pt x="23" y="138"/>
                </a:moveTo>
                <a:cubicBezTo>
                  <a:pt x="60" y="138"/>
                  <a:pt x="60" y="138"/>
                  <a:pt x="60" y="138"/>
                </a:cubicBezTo>
                <a:cubicBezTo>
                  <a:pt x="60" y="147"/>
                  <a:pt x="61" y="157"/>
                  <a:pt x="63" y="166"/>
                </a:cubicBezTo>
                <a:cubicBezTo>
                  <a:pt x="43" y="159"/>
                  <a:pt x="29" y="149"/>
                  <a:pt x="23" y="138"/>
                </a:cubicBezTo>
                <a:moveTo>
                  <a:pt x="63" y="90"/>
                </a:moveTo>
                <a:cubicBezTo>
                  <a:pt x="61" y="99"/>
                  <a:pt x="60" y="108"/>
                  <a:pt x="60" y="118"/>
                </a:cubicBezTo>
                <a:cubicBezTo>
                  <a:pt x="23" y="118"/>
                  <a:pt x="23" y="118"/>
                  <a:pt x="23" y="118"/>
                </a:cubicBezTo>
                <a:cubicBezTo>
                  <a:pt x="29" y="107"/>
                  <a:pt x="43" y="97"/>
                  <a:pt x="63" y="90"/>
                </a:cubicBezTo>
                <a:moveTo>
                  <a:pt x="176" y="118"/>
                </a:moveTo>
                <a:cubicBezTo>
                  <a:pt x="138" y="118"/>
                  <a:pt x="138" y="118"/>
                  <a:pt x="138" y="118"/>
                </a:cubicBezTo>
                <a:cubicBezTo>
                  <a:pt x="138" y="80"/>
                  <a:pt x="138" y="80"/>
                  <a:pt x="138" y="80"/>
                </a:cubicBezTo>
                <a:cubicBezTo>
                  <a:pt x="150" y="80"/>
                  <a:pt x="162" y="82"/>
                  <a:pt x="172" y="84"/>
                </a:cubicBezTo>
                <a:cubicBezTo>
                  <a:pt x="174" y="95"/>
                  <a:pt x="176" y="106"/>
                  <a:pt x="176" y="118"/>
                </a:cubicBezTo>
                <a:moveTo>
                  <a:pt x="172" y="172"/>
                </a:moveTo>
                <a:cubicBezTo>
                  <a:pt x="162" y="174"/>
                  <a:pt x="150" y="175"/>
                  <a:pt x="138" y="176"/>
                </a:cubicBezTo>
                <a:cubicBezTo>
                  <a:pt x="138" y="138"/>
                  <a:pt x="138" y="138"/>
                  <a:pt x="138" y="138"/>
                </a:cubicBezTo>
                <a:cubicBezTo>
                  <a:pt x="176" y="138"/>
                  <a:pt x="176" y="138"/>
                  <a:pt x="176" y="138"/>
                </a:cubicBezTo>
                <a:cubicBezTo>
                  <a:pt x="176" y="150"/>
                  <a:pt x="174" y="161"/>
                  <a:pt x="172" y="172"/>
                </a:cubicBezTo>
                <a:moveTo>
                  <a:pt x="80" y="138"/>
                </a:moveTo>
                <a:cubicBezTo>
                  <a:pt x="118" y="138"/>
                  <a:pt x="118" y="138"/>
                  <a:pt x="118" y="138"/>
                </a:cubicBezTo>
                <a:cubicBezTo>
                  <a:pt x="118" y="176"/>
                  <a:pt x="118" y="176"/>
                  <a:pt x="118" y="176"/>
                </a:cubicBezTo>
                <a:cubicBezTo>
                  <a:pt x="106" y="175"/>
                  <a:pt x="95" y="174"/>
                  <a:pt x="85" y="172"/>
                </a:cubicBezTo>
                <a:cubicBezTo>
                  <a:pt x="82" y="161"/>
                  <a:pt x="81" y="150"/>
                  <a:pt x="80" y="138"/>
                </a:cubicBezTo>
                <a:moveTo>
                  <a:pt x="85" y="84"/>
                </a:moveTo>
                <a:cubicBezTo>
                  <a:pt x="95" y="82"/>
                  <a:pt x="106" y="80"/>
                  <a:pt x="118" y="80"/>
                </a:cubicBezTo>
                <a:cubicBezTo>
                  <a:pt x="118" y="118"/>
                  <a:pt x="118" y="118"/>
                  <a:pt x="118" y="118"/>
                </a:cubicBezTo>
                <a:cubicBezTo>
                  <a:pt x="80" y="118"/>
                  <a:pt x="80" y="118"/>
                  <a:pt x="80" y="118"/>
                </a:cubicBezTo>
                <a:cubicBezTo>
                  <a:pt x="81" y="106"/>
                  <a:pt x="82" y="95"/>
                  <a:pt x="85" y="84"/>
                </a:cubicBezTo>
                <a:moveTo>
                  <a:pt x="138" y="60"/>
                </a:moveTo>
                <a:cubicBezTo>
                  <a:pt x="138" y="22"/>
                  <a:pt x="138" y="22"/>
                  <a:pt x="138" y="22"/>
                </a:cubicBezTo>
                <a:cubicBezTo>
                  <a:pt x="149" y="28"/>
                  <a:pt x="159" y="43"/>
                  <a:pt x="166" y="62"/>
                </a:cubicBezTo>
                <a:cubicBezTo>
                  <a:pt x="157" y="61"/>
                  <a:pt x="148" y="60"/>
                  <a:pt x="138" y="60"/>
                </a:cubicBezTo>
                <a:moveTo>
                  <a:pt x="118" y="22"/>
                </a:moveTo>
                <a:cubicBezTo>
                  <a:pt x="118" y="60"/>
                  <a:pt x="118" y="60"/>
                  <a:pt x="118" y="60"/>
                </a:cubicBezTo>
                <a:cubicBezTo>
                  <a:pt x="109" y="60"/>
                  <a:pt x="99" y="61"/>
                  <a:pt x="91" y="62"/>
                </a:cubicBezTo>
                <a:cubicBezTo>
                  <a:pt x="97" y="43"/>
                  <a:pt x="107" y="28"/>
                  <a:pt x="118" y="22"/>
                </a:cubicBezTo>
                <a:moveTo>
                  <a:pt x="118" y="196"/>
                </a:moveTo>
                <a:cubicBezTo>
                  <a:pt x="118" y="233"/>
                  <a:pt x="118" y="233"/>
                  <a:pt x="118" y="233"/>
                </a:cubicBezTo>
                <a:cubicBezTo>
                  <a:pt x="107" y="228"/>
                  <a:pt x="97" y="213"/>
                  <a:pt x="91" y="193"/>
                </a:cubicBezTo>
                <a:cubicBezTo>
                  <a:pt x="99" y="195"/>
                  <a:pt x="109" y="196"/>
                  <a:pt x="118" y="196"/>
                </a:cubicBezTo>
                <a:moveTo>
                  <a:pt x="138" y="233"/>
                </a:moveTo>
                <a:cubicBezTo>
                  <a:pt x="138" y="196"/>
                  <a:pt x="138" y="196"/>
                  <a:pt x="138" y="196"/>
                </a:cubicBezTo>
                <a:cubicBezTo>
                  <a:pt x="148" y="196"/>
                  <a:pt x="157" y="195"/>
                  <a:pt x="166" y="193"/>
                </a:cubicBezTo>
                <a:cubicBezTo>
                  <a:pt x="159" y="213"/>
                  <a:pt x="149" y="228"/>
                  <a:pt x="138" y="233"/>
                </a:cubicBezTo>
                <a:moveTo>
                  <a:pt x="216" y="77"/>
                </a:moveTo>
                <a:cubicBezTo>
                  <a:pt x="208" y="73"/>
                  <a:pt x="199" y="70"/>
                  <a:pt x="189" y="67"/>
                </a:cubicBezTo>
                <a:cubicBezTo>
                  <a:pt x="186" y="57"/>
                  <a:pt x="183" y="48"/>
                  <a:pt x="179" y="40"/>
                </a:cubicBezTo>
                <a:cubicBezTo>
                  <a:pt x="177" y="36"/>
                  <a:pt x="175" y="33"/>
                  <a:pt x="173" y="30"/>
                </a:cubicBezTo>
                <a:cubicBezTo>
                  <a:pt x="197" y="40"/>
                  <a:pt x="216" y="59"/>
                  <a:pt x="227" y="83"/>
                </a:cubicBezTo>
                <a:cubicBezTo>
                  <a:pt x="223" y="81"/>
                  <a:pt x="220" y="79"/>
                  <a:pt x="216" y="77"/>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29476D5B-6814-DA8C-1A68-44278C3177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4448" y="6560382"/>
            <a:ext cx="1943103" cy="146231"/>
          </a:xfrm>
          <a:prstGeom prst="rect">
            <a:avLst/>
          </a:prstGeom>
        </p:spPr>
      </p:pic>
    </p:spTree>
    <p:extLst>
      <p:ext uri="{BB962C8B-B14F-4D97-AF65-F5344CB8AC3E}">
        <p14:creationId xmlns:p14="http://schemas.microsoft.com/office/powerpoint/2010/main" val="2578053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98773A-5415-C408-A866-2B6074B2DF5C}"/>
              </a:ext>
            </a:extLst>
          </p:cNvPr>
          <p:cNvSpPr>
            <a:spLocks noGrp="1"/>
          </p:cNvSpPr>
          <p:nvPr>
            <p:ph type="title"/>
          </p:nvPr>
        </p:nvSpPr>
        <p:spPr>
          <a:xfrm>
            <a:off x="3654846" y="361484"/>
            <a:ext cx="5257800" cy="1103457"/>
          </a:xfrm>
        </p:spPr>
        <p:txBody>
          <a:bodyPr/>
          <a:lstStyle/>
          <a:p>
            <a:r>
              <a:rPr lang="en-US" b="1" dirty="0">
                <a:solidFill>
                  <a:srgbClr val="0E0E0E"/>
                </a:solidFill>
                <a:effectLst/>
                <a:latin typeface=".SF NS"/>
              </a:rPr>
              <a:t>Machine Learning</a:t>
            </a:r>
            <a:endParaRPr lang="en-US" dirty="0">
              <a:solidFill>
                <a:srgbClr val="0E0E0E"/>
              </a:solidFill>
              <a:effectLst/>
              <a:latin typeface=".SF NS"/>
            </a:endParaRPr>
          </a:p>
        </p:txBody>
      </p:sp>
      <p:pic>
        <p:nvPicPr>
          <p:cNvPr id="21" name="Picture Placeholder 21" descr="A picture containing sky, grass, outdoor, day&#10;&#10;Description automatically generated">
            <a:extLst>
              <a:ext uri="{FF2B5EF4-FFF2-40B4-BE49-F238E27FC236}">
                <a16:creationId xmlns:a16="http://schemas.microsoft.com/office/drawing/2014/main" id="{17C64A0F-F807-4A5C-C707-A6135174327B}"/>
              </a:ext>
            </a:extLst>
          </p:cNvPr>
          <p:cNvPicPr>
            <a:picLocks noChangeAspect="1"/>
          </p:cNvPicPr>
          <p:nvPr/>
        </p:nvPicPr>
        <p:blipFill>
          <a:blip r:embed="rId2">
            <a:extLst>
              <a:ext uri="{28A0092B-C50C-407E-A947-70E740481C1C}">
                <a14:useLocalDpi xmlns:a14="http://schemas.microsoft.com/office/drawing/2010/main" val="0"/>
              </a:ext>
            </a:extLst>
          </a:blip>
          <a:srcRect l="9179" r="9179"/>
          <a:stretch>
            <a:fillRect/>
          </a:stretch>
        </p:blipFill>
        <p:spPr>
          <a:xfrm>
            <a:off x="832875" y="1728182"/>
            <a:ext cx="3200400" cy="2939769"/>
          </a:xfrm>
          <a:prstGeom prst="rect">
            <a:avLst/>
          </a:prstGeom>
        </p:spPr>
      </p:pic>
      <p:pic>
        <p:nvPicPr>
          <p:cNvPr id="22" name="Picture Placeholder 23" descr="A picture containing outdoor, nature, resort&#10;&#10;Description automatically generated">
            <a:extLst>
              <a:ext uri="{FF2B5EF4-FFF2-40B4-BE49-F238E27FC236}">
                <a16:creationId xmlns:a16="http://schemas.microsoft.com/office/drawing/2014/main" id="{FEF979E6-76C4-A99F-6C85-AC247615A7E2}"/>
              </a:ext>
            </a:extLst>
          </p:cNvPr>
          <p:cNvPicPr>
            <a:picLocks noChangeAspect="1"/>
          </p:cNvPicPr>
          <p:nvPr/>
        </p:nvPicPr>
        <p:blipFill>
          <a:blip r:embed="rId3">
            <a:extLst>
              <a:ext uri="{28A0092B-C50C-407E-A947-70E740481C1C}">
                <a14:useLocalDpi xmlns:a14="http://schemas.microsoft.com/office/drawing/2010/main" val="0"/>
              </a:ext>
            </a:extLst>
          </a:blip>
          <a:srcRect t="15087" b="15087"/>
          <a:stretch>
            <a:fillRect/>
          </a:stretch>
        </p:blipFill>
        <p:spPr>
          <a:xfrm>
            <a:off x="4495800" y="1728181"/>
            <a:ext cx="3200400" cy="2939769"/>
          </a:xfrm>
          <a:prstGeom prst="rect">
            <a:avLst/>
          </a:prstGeom>
        </p:spPr>
      </p:pic>
      <p:pic>
        <p:nvPicPr>
          <p:cNvPr id="23" name="Picture Placeholder 25" descr="A river running through a town&#10;&#10;Description automatically generated with low confidence">
            <a:extLst>
              <a:ext uri="{FF2B5EF4-FFF2-40B4-BE49-F238E27FC236}">
                <a16:creationId xmlns:a16="http://schemas.microsoft.com/office/drawing/2014/main" id="{6D168590-7A18-253C-A478-2D812E129E4D}"/>
              </a:ext>
            </a:extLst>
          </p:cNvPr>
          <p:cNvPicPr>
            <a:picLocks noChangeAspect="1"/>
          </p:cNvPicPr>
          <p:nvPr/>
        </p:nvPicPr>
        <p:blipFill>
          <a:blip r:embed="rId4">
            <a:extLst>
              <a:ext uri="{28A0092B-C50C-407E-A947-70E740481C1C}">
                <a14:useLocalDpi xmlns:a14="http://schemas.microsoft.com/office/drawing/2010/main" val="0"/>
              </a:ext>
            </a:extLst>
          </a:blip>
          <a:srcRect l="2183" r="2183"/>
          <a:stretch>
            <a:fillRect/>
          </a:stretch>
        </p:blipFill>
        <p:spPr>
          <a:xfrm>
            <a:off x="8158725" y="1728181"/>
            <a:ext cx="3200400" cy="2939769"/>
          </a:xfrm>
          <a:prstGeom prst="rect">
            <a:avLst/>
          </a:prstGeom>
        </p:spPr>
      </p:pic>
      <p:sp>
        <p:nvSpPr>
          <p:cNvPr id="24" name="Rectangle 23">
            <a:extLst>
              <a:ext uri="{FF2B5EF4-FFF2-40B4-BE49-F238E27FC236}">
                <a16:creationId xmlns:a16="http://schemas.microsoft.com/office/drawing/2014/main" id="{109E8BDB-72B2-0E7E-9CB8-33F6322F657E}"/>
              </a:ext>
            </a:extLst>
          </p:cNvPr>
          <p:cNvSpPr>
            <a:spLocks noChangeArrowheads="1"/>
          </p:cNvSpPr>
          <p:nvPr/>
        </p:nvSpPr>
        <p:spPr bwMode="auto">
          <a:xfrm>
            <a:off x="646691" y="4588416"/>
            <a:ext cx="601662" cy="684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Open Sans" panose="020B0606030504020204" pitchFamily="34" charset="0"/>
              </a:defRPr>
            </a:lvl1pPr>
            <a:lvl2pPr marL="742950" indent="-285750">
              <a:defRPr>
                <a:solidFill>
                  <a:schemeClr val="tx1"/>
                </a:solidFill>
                <a:latin typeface="Open Sans" panose="020B0606030504020204" pitchFamily="34" charset="0"/>
              </a:defRPr>
            </a:lvl2pPr>
            <a:lvl3pPr marL="1143000" indent="-228600">
              <a:defRPr>
                <a:solidFill>
                  <a:schemeClr val="tx1"/>
                </a:solidFill>
                <a:latin typeface="Open Sans" panose="020B0606030504020204" pitchFamily="34" charset="0"/>
              </a:defRPr>
            </a:lvl3pPr>
            <a:lvl4pPr marL="1600200" indent="-228600">
              <a:defRPr>
                <a:solidFill>
                  <a:schemeClr val="tx1"/>
                </a:solidFill>
                <a:latin typeface="Open Sans" panose="020B0606030504020204" pitchFamily="34" charset="0"/>
              </a:defRPr>
            </a:lvl4pPr>
            <a:lvl5pPr marL="2057400" indent="-228600">
              <a:defRPr>
                <a:solidFill>
                  <a:schemeClr val="tx1"/>
                </a:solidFill>
                <a:latin typeface="Open Sans" panose="020B0606030504020204" pitchFamily="34" charset="0"/>
              </a:defRPr>
            </a:lvl5pPr>
            <a:lvl6pPr marL="2514600" indent="-228600" defTabSz="457200" fontAlgn="base">
              <a:spcBef>
                <a:spcPct val="0"/>
              </a:spcBef>
              <a:spcAft>
                <a:spcPct val="0"/>
              </a:spcAft>
              <a:defRPr>
                <a:solidFill>
                  <a:schemeClr val="tx1"/>
                </a:solidFill>
                <a:latin typeface="Open Sans" panose="020B0606030504020204" pitchFamily="34" charset="0"/>
              </a:defRPr>
            </a:lvl6pPr>
            <a:lvl7pPr marL="2971800" indent="-228600" defTabSz="457200" fontAlgn="base">
              <a:spcBef>
                <a:spcPct val="0"/>
              </a:spcBef>
              <a:spcAft>
                <a:spcPct val="0"/>
              </a:spcAft>
              <a:defRPr>
                <a:solidFill>
                  <a:schemeClr val="tx1"/>
                </a:solidFill>
                <a:latin typeface="Open Sans" panose="020B0606030504020204" pitchFamily="34" charset="0"/>
              </a:defRPr>
            </a:lvl7pPr>
            <a:lvl8pPr marL="3429000" indent="-228600" defTabSz="457200" fontAlgn="base">
              <a:spcBef>
                <a:spcPct val="0"/>
              </a:spcBef>
              <a:spcAft>
                <a:spcPct val="0"/>
              </a:spcAft>
              <a:defRPr>
                <a:solidFill>
                  <a:schemeClr val="tx1"/>
                </a:solidFill>
                <a:latin typeface="Open Sans" panose="020B0606030504020204" pitchFamily="34" charset="0"/>
              </a:defRPr>
            </a:lvl8pPr>
            <a:lvl9pPr marL="3886200" indent="-228600" defTabSz="457200" fontAlgn="base">
              <a:spcBef>
                <a:spcPct val="0"/>
              </a:spcBef>
              <a:spcAft>
                <a:spcPct val="0"/>
              </a:spcAft>
              <a:defRPr>
                <a:solidFill>
                  <a:schemeClr val="tx1"/>
                </a:solidFill>
                <a:latin typeface="Open Sans" panose="020B0606030504020204" pitchFamily="34" charset="0"/>
              </a:defRPr>
            </a:lvl9pPr>
          </a:lstStyle>
          <a:p>
            <a:pPr eaLnBrk="1" hangingPunct="1">
              <a:lnSpc>
                <a:spcPct val="150000"/>
              </a:lnSpc>
            </a:pPr>
            <a:r>
              <a:rPr lang="en-US" altLang="en-US" sz="2800" b="1" dirty="0">
                <a:solidFill>
                  <a:schemeClr val="bg1"/>
                </a:solidFill>
                <a:latin typeface="+mn-lt"/>
              </a:rPr>
              <a:t>01</a:t>
            </a:r>
            <a:endParaRPr lang="en-US" altLang="en-US" sz="2800" dirty="0">
              <a:solidFill>
                <a:schemeClr val="bg1"/>
              </a:solidFill>
              <a:latin typeface="+mn-lt"/>
            </a:endParaRPr>
          </a:p>
        </p:txBody>
      </p:sp>
      <p:sp>
        <p:nvSpPr>
          <p:cNvPr id="25" name="Rectangle 24">
            <a:extLst>
              <a:ext uri="{FF2B5EF4-FFF2-40B4-BE49-F238E27FC236}">
                <a16:creationId xmlns:a16="http://schemas.microsoft.com/office/drawing/2014/main" id="{4635C794-6333-0AFB-937F-B4FB096C52C9}"/>
              </a:ext>
            </a:extLst>
          </p:cNvPr>
          <p:cNvSpPr>
            <a:spLocks noChangeArrowheads="1"/>
          </p:cNvSpPr>
          <p:nvPr/>
        </p:nvSpPr>
        <p:spPr bwMode="auto">
          <a:xfrm>
            <a:off x="4239969" y="4588416"/>
            <a:ext cx="803283" cy="684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panose="020B0606030504020204" pitchFamily="34" charset="0"/>
              </a:defRPr>
            </a:lvl1pPr>
            <a:lvl2pPr marL="742950" indent="-285750">
              <a:defRPr>
                <a:solidFill>
                  <a:schemeClr val="tx1"/>
                </a:solidFill>
                <a:latin typeface="Open Sans" panose="020B0606030504020204" pitchFamily="34" charset="0"/>
              </a:defRPr>
            </a:lvl2pPr>
            <a:lvl3pPr marL="1143000" indent="-228600">
              <a:defRPr>
                <a:solidFill>
                  <a:schemeClr val="tx1"/>
                </a:solidFill>
                <a:latin typeface="Open Sans" panose="020B0606030504020204" pitchFamily="34" charset="0"/>
              </a:defRPr>
            </a:lvl3pPr>
            <a:lvl4pPr marL="1600200" indent="-228600">
              <a:defRPr>
                <a:solidFill>
                  <a:schemeClr val="tx1"/>
                </a:solidFill>
                <a:latin typeface="Open Sans" panose="020B0606030504020204" pitchFamily="34" charset="0"/>
              </a:defRPr>
            </a:lvl4pPr>
            <a:lvl5pPr marL="2057400" indent="-228600">
              <a:defRPr>
                <a:solidFill>
                  <a:schemeClr val="tx1"/>
                </a:solidFill>
                <a:latin typeface="Open Sans" panose="020B0606030504020204" pitchFamily="34" charset="0"/>
              </a:defRPr>
            </a:lvl5pPr>
            <a:lvl6pPr marL="2514600" indent="-228600" defTabSz="457200" fontAlgn="base">
              <a:spcBef>
                <a:spcPct val="0"/>
              </a:spcBef>
              <a:spcAft>
                <a:spcPct val="0"/>
              </a:spcAft>
              <a:defRPr>
                <a:solidFill>
                  <a:schemeClr val="tx1"/>
                </a:solidFill>
                <a:latin typeface="Open Sans" panose="020B0606030504020204" pitchFamily="34" charset="0"/>
              </a:defRPr>
            </a:lvl6pPr>
            <a:lvl7pPr marL="2971800" indent="-228600" defTabSz="457200" fontAlgn="base">
              <a:spcBef>
                <a:spcPct val="0"/>
              </a:spcBef>
              <a:spcAft>
                <a:spcPct val="0"/>
              </a:spcAft>
              <a:defRPr>
                <a:solidFill>
                  <a:schemeClr val="tx1"/>
                </a:solidFill>
                <a:latin typeface="Open Sans" panose="020B0606030504020204" pitchFamily="34" charset="0"/>
              </a:defRPr>
            </a:lvl7pPr>
            <a:lvl8pPr marL="3429000" indent="-228600" defTabSz="457200" fontAlgn="base">
              <a:spcBef>
                <a:spcPct val="0"/>
              </a:spcBef>
              <a:spcAft>
                <a:spcPct val="0"/>
              </a:spcAft>
              <a:defRPr>
                <a:solidFill>
                  <a:schemeClr val="tx1"/>
                </a:solidFill>
                <a:latin typeface="Open Sans" panose="020B0606030504020204" pitchFamily="34" charset="0"/>
              </a:defRPr>
            </a:lvl8pPr>
            <a:lvl9pPr marL="3886200" indent="-228600" defTabSz="457200" fontAlgn="base">
              <a:spcBef>
                <a:spcPct val="0"/>
              </a:spcBef>
              <a:spcAft>
                <a:spcPct val="0"/>
              </a:spcAft>
              <a:defRPr>
                <a:solidFill>
                  <a:schemeClr val="tx1"/>
                </a:solidFill>
                <a:latin typeface="Open Sans" panose="020B0606030504020204" pitchFamily="34" charset="0"/>
              </a:defRPr>
            </a:lvl9pPr>
          </a:lstStyle>
          <a:p>
            <a:pPr eaLnBrk="1" hangingPunct="1">
              <a:lnSpc>
                <a:spcPct val="150000"/>
              </a:lnSpc>
            </a:pPr>
            <a:r>
              <a:rPr lang="en-US" altLang="en-US" sz="2800" b="1" dirty="0">
                <a:solidFill>
                  <a:schemeClr val="bg1"/>
                </a:solidFill>
                <a:latin typeface="+mn-lt"/>
              </a:rPr>
              <a:t>02</a:t>
            </a:r>
            <a:endParaRPr lang="en-US" altLang="en-US" sz="2800" dirty="0">
              <a:solidFill>
                <a:schemeClr val="bg1"/>
              </a:solidFill>
              <a:latin typeface="+mn-lt"/>
            </a:endParaRPr>
          </a:p>
        </p:txBody>
      </p:sp>
      <p:sp>
        <p:nvSpPr>
          <p:cNvPr id="26" name="Rectangle 25">
            <a:extLst>
              <a:ext uri="{FF2B5EF4-FFF2-40B4-BE49-F238E27FC236}">
                <a16:creationId xmlns:a16="http://schemas.microsoft.com/office/drawing/2014/main" id="{C5FE7B91-C38E-BE63-6E57-E7D5A6EF3BE4}"/>
              </a:ext>
            </a:extLst>
          </p:cNvPr>
          <p:cNvSpPr/>
          <p:nvPr/>
        </p:nvSpPr>
        <p:spPr>
          <a:xfrm>
            <a:off x="7989372" y="4588416"/>
            <a:ext cx="641170" cy="684803"/>
          </a:xfrm>
          <a:prstGeom prst="rect">
            <a:avLst/>
          </a:prstGeom>
        </p:spPr>
        <p:txBody>
          <a:bodyPr wrap="square">
            <a:spAutoFit/>
          </a:bodyPr>
          <a:lstStyle/>
          <a:p>
            <a:pPr eaLnBrk="1" fontAlgn="auto" hangingPunct="1">
              <a:lnSpc>
                <a:spcPct val="150000"/>
              </a:lnSpc>
              <a:spcBef>
                <a:spcPts val="0"/>
              </a:spcBef>
              <a:spcAft>
                <a:spcPts val="0"/>
              </a:spcAft>
              <a:defRPr/>
            </a:pPr>
            <a:r>
              <a:rPr lang="en-US" sz="2800" b="1" dirty="0">
                <a:solidFill>
                  <a:schemeClr val="bg1"/>
                </a:solidFill>
              </a:rPr>
              <a:t>03</a:t>
            </a:r>
            <a:endParaRPr lang="en-US" sz="2800" dirty="0">
              <a:solidFill>
                <a:schemeClr val="bg1"/>
              </a:solidFill>
            </a:endParaRPr>
          </a:p>
        </p:txBody>
      </p:sp>
      <p:sp>
        <p:nvSpPr>
          <p:cNvPr id="30" name="TextBox 29">
            <a:extLst>
              <a:ext uri="{FF2B5EF4-FFF2-40B4-BE49-F238E27FC236}">
                <a16:creationId xmlns:a16="http://schemas.microsoft.com/office/drawing/2014/main" id="{83BB72A1-A40D-22BB-39C0-85035D6803E7}"/>
              </a:ext>
            </a:extLst>
          </p:cNvPr>
          <p:cNvSpPr txBox="1"/>
          <p:nvPr/>
        </p:nvSpPr>
        <p:spPr>
          <a:xfrm>
            <a:off x="1248353" y="5070256"/>
            <a:ext cx="2406493" cy="1077218"/>
          </a:xfrm>
          <a:prstGeom prst="rect">
            <a:avLst/>
          </a:prstGeom>
          <a:noFill/>
        </p:spPr>
        <p:txBody>
          <a:bodyPr wrap="square" lIns="0" rIns="0" rtlCol="0">
            <a:spAutoFit/>
          </a:bodyPr>
          <a:lstStyle/>
          <a:p>
            <a:r>
              <a:rPr lang="en-US" sz="1600" dirty="0">
                <a:solidFill>
                  <a:schemeClr val="bg1"/>
                </a:solidFill>
              </a:rPr>
              <a:t>• Linear Regression, Decision Trees.</a:t>
            </a:r>
          </a:p>
          <a:p>
            <a:r>
              <a:rPr lang="en-US" sz="1600" dirty="0">
                <a:solidFill>
                  <a:schemeClr val="bg1"/>
                </a:solidFill>
              </a:rPr>
              <a:t>• Metrics: Mean Absolute Error (MAE), R-squared.</a:t>
            </a:r>
          </a:p>
        </p:txBody>
      </p:sp>
      <p:sp>
        <p:nvSpPr>
          <p:cNvPr id="31" name="TextBox 30">
            <a:extLst>
              <a:ext uri="{FF2B5EF4-FFF2-40B4-BE49-F238E27FC236}">
                <a16:creationId xmlns:a16="http://schemas.microsoft.com/office/drawing/2014/main" id="{175D3559-D58A-0DE9-F1E6-338E19E53FA0}"/>
              </a:ext>
            </a:extLst>
          </p:cNvPr>
          <p:cNvSpPr txBox="1"/>
          <p:nvPr/>
        </p:nvSpPr>
        <p:spPr>
          <a:xfrm>
            <a:off x="1177780" y="4801413"/>
            <a:ext cx="1770036" cy="369332"/>
          </a:xfrm>
          <a:prstGeom prst="rect">
            <a:avLst/>
          </a:prstGeom>
          <a:noFill/>
        </p:spPr>
        <p:txBody>
          <a:bodyPr wrap="none" rtlCol="0">
            <a:spAutoFit/>
          </a:bodyPr>
          <a:lstStyle/>
          <a:p>
            <a:r>
              <a:rPr lang="en-US" dirty="0">
                <a:solidFill>
                  <a:schemeClr val="bg1"/>
                </a:solidFill>
              </a:rPr>
              <a:t>Model Selection</a:t>
            </a:r>
            <a:r>
              <a:rPr lang="en-US" dirty="0">
                <a:solidFill>
                  <a:srgbClr val="0E0E0E"/>
                </a:solidFill>
                <a:effectLst/>
                <a:latin typeface=".SF NS"/>
              </a:rPr>
              <a:t>:</a:t>
            </a:r>
          </a:p>
        </p:txBody>
      </p:sp>
      <p:sp>
        <p:nvSpPr>
          <p:cNvPr id="34" name="TextBox 33">
            <a:extLst>
              <a:ext uri="{FF2B5EF4-FFF2-40B4-BE49-F238E27FC236}">
                <a16:creationId xmlns:a16="http://schemas.microsoft.com/office/drawing/2014/main" id="{AA624F57-D380-6B2F-955E-7395CCEC0151}"/>
              </a:ext>
            </a:extLst>
          </p:cNvPr>
          <p:cNvSpPr txBox="1"/>
          <p:nvPr/>
        </p:nvSpPr>
        <p:spPr>
          <a:xfrm>
            <a:off x="4892753" y="5070256"/>
            <a:ext cx="2406493" cy="1569660"/>
          </a:xfrm>
          <a:prstGeom prst="rect">
            <a:avLst/>
          </a:prstGeom>
          <a:noFill/>
        </p:spPr>
        <p:txBody>
          <a:bodyPr wrap="square" lIns="0" rIns="0" rtlCol="0">
            <a:spAutoFit/>
          </a:bodyPr>
          <a:lstStyle/>
          <a:p>
            <a:r>
              <a:rPr lang="en-US" sz="1600" dirty="0">
                <a:solidFill>
                  <a:schemeClr val="bg1"/>
                </a:solidFill>
              </a:rPr>
              <a:t>• Weather conditions and ridership significantly influence traffic volumes.</a:t>
            </a:r>
          </a:p>
          <a:p>
            <a:r>
              <a:rPr lang="en-US" sz="1600" dirty="0">
                <a:solidFill>
                  <a:schemeClr val="bg1"/>
                </a:solidFill>
              </a:rPr>
              <a:t>• Decision Trees perform better in capturing non-linear relationships.</a:t>
            </a:r>
          </a:p>
        </p:txBody>
      </p:sp>
      <p:sp>
        <p:nvSpPr>
          <p:cNvPr id="35" name="TextBox 34">
            <a:extLst>
              <a:ext uri="{FF2B5EF4-FFF2-40B4-BE49-F238E27FC236}">
                <a16:creationId xmlns:a16="http://schemas.microsoft.com/office/drawing/2014/main" id="{E2780775-AC4C-A2A8-405F-F8CA4B770890}"/>
              </a:ext>
            </a:extLst>
          </p:cNvPr>
          <p:cNvSpPr txBox="1"/>
          <p:nvPr/>
        </p:nvSpPr>
        <p:spPr>
          <a:xfrm>
            <a:off x="4822180" y="4801413"/>
            <a:ext cx="1601721" cy="369332"/>
          </a:xfrm>
          <a:prstGeom prst="rect">
            <a:avLst/>
          </a:prstGeom>
          <a:noFill/>
        </p:spPr>
        <p:txBody>
          <a:bodyPr wrap="none" rtlCol="0">
            <a:spAutoFit/>
          </a:bodyPr>
          <a:lstStyle/>
          <a:p>
            <a:r>
              <a:rPr lang="en-US" dirty="0">
                <a:solidFill>
                  <a:schemeClr val="bg1"/>
                </a:solidFill>
              </a:rPr>
              <a:t>Initial Findings:</a:t>
            </a:r>
          </a:p>
        </p:txBody>
      </p:sp>
      <p:sp>
        <p:nvSpPr>
          <p:cNvPr id="36" name="TextBox 35">
            <a:extLst>
              <a:ext uri="{FF2B5EF4-FFF2-40B4-BE49-F238E27FC236}">
                <a16:creationId xmlns:a16="http://schemas.microsoft.com/office/drawing/2014/main" id="{6DC9B990-AC88-9AD9-AC4D-5985E26246E8}"/>
              </a:ext>
            </a:extLst>
          </p:cNvPr>
          <p:cNvSpPr txBox="1"/>
          <p:nvPr/>
        </p:nvSpPr>
        <p:spPr>
          <a:xfrm>
            <a:off x="8617262" y="5070256"/>
            <a:ext cx="2406493" cy="830997"/>
          </a:xfrm>
          <a:prstGeom prst="rect">
            <a:avLst/>
          </a:prstGeom>
          <a:noFill/>
        </p:spPr>
        <p:txBody>
          <a:bodyPr wrap="square" lIns="0" rIns="0" rtlCol="0">
            <a:spAutoFit/>
          </a:bodyPr>
          <a:lstStyle/>
          <a:p>
            <a:r>
              <a:rPr lang="en-US" sz="1600" dirty="0">
                <a:solidFill>
                  <a:schemeClr val="bg1"/>
                </a:solidFill>
              </a:rPr>
              <a:t>• Hyperparameter tuning, incorporating additional features.</a:t>
            </a:r>
          </a:p>
        </p:txBody>
      </p:sp>
      <p:sp>
        <p:nvSpPr>
          <p:cNvPr id="37" name="TextBox 36">
            <a:extLst>
              <a:ext uri="{FF2B5EF4-FFF2-40B4-BE49-F238E27FC236}">
                <a16:creationId xmlns:a16="http://schemas.microsoft.com/office/drawing/2014/main" id="{2A2D57FB-0D87-21BA-7721-EE45264729B5}"/>
              </a:ext>
            </a:extLst>
          </p:cNvPr>
          <p:cNvSpPr txBox="1"/>
          <p:nvPr/>
        </p:nvSpPr>
        <p:spPr>
          <a:xfrm>
            <a:off x="8546689" y="4801413"/>
            <a:ext cx="1244251" cy="369332"/>
          </a:xfrm>
          <a:prstGeom prst="rect">
            <a:avLst/>
          </a:prstGeom>
          <a:noFill/>
        </p:spPr>
        <p:txBody>
          <a:bodyPr wrap="none" rtlCol="0">
            <a:spAutoFit/>
          </a:bodyPr>
          <a:lstStyle/>
          <a:p>
            <a:r>
              <a:rPr lang="en-US" dirty="0">
                <a:solidFill>
                  <a:schemeClr val="bg1"/>
                </a:solidFill>
              </a:rPr>
              <a:t>Next Steps:</a:t>
            </a:r>
          </a:p>
        </p:txBody>
      </p:sp>
    </p:spTree>
    <p:extLst>
      <p:ext uri="{BB962C8B-B14F-4D97-AF65-F5344CB8AC3E}">
        <p14:creationId xmlns:p14="http://schemas.microsoft.com/office/powerpoint/2010/main" val="1881555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1+#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1+#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1+#ppt_w/2"/>
                                          </p:val>
                                        </p:tav>
                                        <p:tav tm="100000">
                                          <p:val>
                                            <p:strVal val="#ppt_x"/>
                                          </p:val>
                                        </p:tav>
                                      </p:tavLst>
                                    </p:anim>
                                    <p:anim calcmode="lin" valueType="num">
                                      <p:cBhvr additive="base">
                                        <p:cTn id="16"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8C41E3F1-B7A9-83E6-1569-3C2E2C5D14B6}"/>
              </a:ext>
            </a:extLst>
          </p:cNvPr>
          <p:cNvGrpSpPr/>
          <p:nvPr/>
        </p:nvGrpSpPr>
        <p:grpSpPr>
          <a:xfrm>
            <a:off x="5508988" y="1291250"/>
            <a:ext cx="5446027" cy="785818"/>
            <a:chOff x="5292036" y="974450"/>
            <a:chExt cx="5446027" cy="785818"/>
          </a:xfrm>
        </p:grpSpPr>
        <p:sp>
          <p:nvSpPr>
            <p:cNvPr id="10" name="TextBox 9">
              <a:extLst>
                <a:ext uri="{FF2B5EF4-FFF2-40B4-BE49-F238E27FC236}">
                  <a16:creationId xmlns:a16="http://schemas.microsoft.com/office/drawing/2014/main" id="{E03A9152-69B0-736A-2CFE-04A297940E6A}"/>
                </a:ext>
              </a:extLst>
            </p:cNvPr>
            <p:cNvSpPr txBox="1"/>
            <p:nvPr/>
          </p:nvSpPr>
          <p:spPr>
            <a:xfrm>
              <a:off x="6230371" y="1052382"/>
              <a:ext cx="4507692" cy="707886"/>
            </a:xfrm>
            <a:prstGeom prst="rect">
              <a:avLst/>
            </a:prstGeom>
            <a:noFill/>
          </p:spPr>
          <p:txBody>
            <a:bodyPr wrap="square" lIns="108000" rIns="108000" rtlCol="0">
              <a:spAutoFit/>
            </a:bodyPr>
            <a:lstStyle/>
            <a:p>
              <a:r>
                <a:rPr lang="en-US" sz="2000" dirty="0">
                  <a:solidFill>
                    <a:srgbClr val="0E0E0E"/>
                  </a:solidFill>
                  <a:effectLst/>
                  <a:latin typeface=".SF NS"/>
                </a:rPr>
                <a:t>Effective use of machine learning to predict and manage traffic congestion.</a:t>
              </a:r>
            </a:p>
          </p:txBody>
        </p:sp>
        <p:sp>
          <p:nvSpPr>
            <p:cNvPr id="8" name="TextBox 7">
              <a:extLst>
                <a:ext uri="{FF2B5EF4-FFF2-40B4-BE49-F238E27FC236}">
                  <a16:creationId xmlns:a16="http://schemas.microsoft.com/office/drawing/2014/main" id="{C25BDAC7-AF3F-67DF-4F18-78B7C660723C}"/>
                </a:ext>
              </a:extLst>
            </p:cNvPr>
            <p:cNvSpPr txBox="1"/>
            <p:nvPr/>
          </p:nvSpPr>
          <p:spPr>
            <a:xfrm>
              <a:off x="5292036" y="974450"/>
              <a:ext cx="958096" cy="646331"/>
            </a:xfrm>
            <a:prstGeom prst="rect">
              <a:avLst/>
            </a:prstGeom>
            <a:noFill/>
          </p:spPr>
          <p:txBody>
            <a:bodyPr wrap="square" lIns="108000" rIns="108000" rtlCol="0">
              <a:spAutoFit/>
            </a:bodyPr>
            <a:lstStyle/>
            <a:p>
              <a:pPr algn="ctr"/>
              <a:r>
                <a:rPr lang="en-US" altLang="ko-KR" sz="3600" b="1" dirty="0">
                  <a:cs typeface="Arial" pitchFamily="34" charset="0"/>
                </a:rPr>
                <a:t>01</a:t>
              </a:r>
              <a:endParaRPr lang="ko-KR" altLang="en-US" sz="3600" b="1" dirty="0">
                <a:cs typeface="Arial" pitchFamily="34" charset="0"/>
              </a:endParaRPr>
            </a:p>
          </p:txBody>
        </p:sp>
      </p:grpSp>
      <p:grpSp>
        <p:nvGrpSpPr>
          <p:cNvPr id="28" name="Group 27">
            <a:extLst>
              <a:ext uri="{FF2B5EF4-FFF2-40B4-BE49-F238E27FC236}">
                <a16:creationId xmlns:a16="http://schemas.microsoft.com/office/drawing/2014/main" id="{DC77C103-7409-67E1-0766-F8506271AB2A}"/>
              </a:ext>
            </a:extLst>
          </p:cNvPr>
          <p:cNvGrpSpPr/>
          <p:nvPr/>
        </p:nvGrpSpPr>
        <p:grpSpPr>
          <a:xfrm>
            <a:off x="5508988" y="2541601"/>
            <a:ext cx="5446027" cy="1093595"/>
            <a:chOff x="5292036" y="974450"/>
            <a:chExt cx="5446027" cy="1093595"/>
          </a:xfrm>
        </p:grpSpPr>
        <p:sp>
          <p:nvSpPr>
            <p:cNvPr id="29" name="TextBox 28">
              <a:extLst>
                <a:ext uri="{FF2B5EF4-FFF2-40B4-BE49-F238E27FC236}">
                  <a16:creationId xmlns:a16="http://schemas.microsoft.com/office/drawing/2014/main" id="{B6E4D0E0-0363-7D00-9476-926580CC8B81}"/>
                </a:ext>
              </a:extLst>
            </p:cNvPr>
            <p:cNvSpPr txBox="1"/>
            <p:nvPr/>
          </p:nvSpPr>
          <p:spPr>
            <a:xfrm>
              <a:off x="6230371" y="1052382"/>
              <a:ext cx="4507692" cy="1015663"/>
            </a:xfrm>
            <a:prstGeom prst="rect">
              <a:avLst/>
            </a:prstGeom>
            <a:noFill/>
          </p:spPr>
          <p:txBody>
            <a:bodyPr wrap="square" lIns="108000" rIns="108000" rtlCol="0">
              <a:spAutoFit/>
            </a:bodyPr>
            <a:lstStyle/>
            <a:p>
              <a:r>
                <a:rPr lang="en-US" sz="2000" dirty="0">
                  <a:solidFill>
                    <a:srgbClr val="0E0E0E"/>
                  </a:solidFill>
                  <a:effectLst/>
                  <a:latin typeface=".SF NS"/>
                </a:rPr>
                <a:t>Benefits to economic efficiency, environmental quality, and commuter satisfaction.</a:t>
              </a:r>
            </a:p>
          </p:txBody>
        </p:sp>
        <p:sp>
          <p:nvSpPr>
            <p:cNvPr id="30" name="TextBox 29">
              <a:extLst>
                <a:ext uri="{FF2B5EF4-FFF2-40B4-BE49-F238E27FC236}">
                  <a16:creationId xmlns:a16="http://schemas.microsoft.com/office/drawing/2014/main" id="{1533923C-0FE2-D0D7-D3D2-546A2398E56F}"/>
                </a:ext>
              </a:extLst>
            </p:cNvPr>
            <p:cNvSpPr txBox="1"/>
            <p:nvPr/>
          </p:nvSpPr>
          <p:spPr>
            <a:xfrm>
              <a:off x="5292036" y="974450"/>
              <a:ext cx="958096" cy="646331"/>
            </a:xfrm>
            <a:prstGeom prst="rect">
              <a:avLst/>
            </a:prstGeom>
            <a:noFill/>
          </p:spPr>
          <p:txBody>
            <a:bodyPr wrap="square" lIns="108000" rIns="108000" rtlCol="0">
              <a:spAutoFit/>
            </a:bodyPr>
            <a:lstStyle/>
            <a:p>
              <a:pPr algn="ctr"/>
              <a:r>
                <a:rPr lang="en-US" altLang="ko-KR" sz="3600" b="1" dirty="0">
                  <a:cs typeface="Arial" pitchFamily="34" charset="0"/>
                </a:rPr>
                <a:t>02</a:t>
              </a:r>
              <a:endParaRPr lang="ko-KR" altLang="en-US" sz="3600" b="1" dirty="0">
                <a:cs typeface="Arial" pitchFamily="34" charset="0"/>
              </a:endParaRPr>
            </a:p>
          </p:txBody>
        </p:sp>
      </p:grpSp>
      <p:grpSp>
        <p:nvGrpSpPr>
          <p:cNvPr id="32" name="Group 31">
            <a:extLst>
              <a:ext uri="{FF2B5EF4-FFF2-40B4-BE49-F238E27FC236}">
                <a16:creationId xmlns:a16="http://schemas.microsoft.com/office/drawing/2014/main" id="{BD13128B-02AE-1322-E7B7-712C1EDD1CAD}"/>
              </a:ext>
            </a:extLst>
          </p:cNvPr>
          <p:cNvGrpSpPr/>
          <p:nvPr/>
        </p:nvGrpSpPr>
        <p:grpSpPr>
          <a:xfrm>
            <a:off x="5508988" y="3793220"/>
            <a:ext cx="5446027" cy="785818"/>
            <a:chOff x="5292036" y="974450"/>
            <a:chExt cx="5446027" cy="785818"/>
          </a:xfrm>
        </p:grpSpPr>
        <p:sp>
          <p:nvSpPr>
            <p:cNvPr id="33" name="TextBox 32">
              <a:extLst>
                <a:ext uri="{FF2B5EF4-FFF2-40B4-BE49-F238E27FC236}">
                  <a16:creationId xmlns:a16="http://schemas.microsoft.com/office/drawing/2014/main" id="{9E4484E9-F589-F0D0-E711-BD1AD2477BB3}"/>
                </a:ext>
              </a:extLst>
            </p:cNvPr>
            <p:cNvSpPr txBox="1"/>
            <p:nvPr/>
          </p:nvSpPr>
          <p:spPr>
            <a:xfrm>
              <a:off x="6230371" y="1052382"/>
              <a:ext cx="4507692" cy="707886"/>
            </a:xfrm>
            <a:prstGeom prst="rect">
              <a:avLst/>
            </a:prstGeom>
            <a:noFill/>
          </p:spPr>
          <p:txBody>
            <a:bodyPr wrap="square" lIns="108000" rIns="108000" rtlCol="0">
              <a:spAutoFit/>
            </a:bodyPr>
            <a:lstStyle/>
            <a:p>
              <a:r>
                <a:rPr lang="en-US" sz="2000" dirty="0">
                  <a:solidFill>
                    <a:srgbClr val="0E0E0E"/>
                  </a:solidFill>
                  <a:effectLst/>
                  <a:latin typeface=".SF NS"/>
                </a:rPr>
                <a:t>Importance of data-driven decision-making in urban planning.</a:t>
              </a:r>
            </a:p>
          </p:txBody>
        </p:sp>
        <p:sp>
          <p:nvSpPr>
            <p:cNvPr id="34" name="TextBox 33">
              <a:extLst>
                <a:ext uri="{FF2B5EF4-FFF2-40B4-BE49-F238E27FC236}">
                  <a16:creationId xmlns:a16="http://schemas.microsoft.com/office/drawing/2014/main" id="{F08DE2FE-EE81-76C5-D3F5-E4AFA05286F0}"/>
                </a:ext>
              </a:extLst>
            </p:cNvPr>
            <p:cNvSpPr txBox="1"/>
            <p:nvPr/>
          </p:nvSpPr>
          <p:spPr>
            <a:xfrm>
              <a:off x="5292036" y="974450"/>
              <a:ext cx="958096" cy="646331"/>
            </a:xfrm>
            <a:prstGeom prst="rect">
              <a:avLst/>
            </a:prstGeom>
            <a:noFill/>
          </p:spPr>
          <p:txBody>
            <a:bodyPr wrap="square" lIns="108000" rIns="108000" rtlCol="0">
              <a:spAutoFit/>
            </a:bodyPr>
            <a:lstStyle/>
            <a:p>
              <a:pPr algn="ctr"/>
              <a:r>
                <a:rPr lang="en-US" altLang="ko-KR" sz="3600" b="1" dirty="0">
                  <a:cs typeface="Arial" pitchFamily="34" charset="0"/>
                </a:rPr>
                <a:t>03</a:t>
              </a:r>
              <a:endParaRPr lang="ko-KR" altLang="en-US" sz="3600" b="1" dirty="0">
                <a:cs typeface="Arial" pitchFamily="34" charset="0"/>
              </a:endParaRPr>
            </a:p>
          </p:txBody>
        </p:sp>
      </p:grpSp>
      <p:pic>
        <p:nvPicPr>
          <p:cNvPr id="4" name="Picture 3">
            <a:extLst>
              <a:ext uri="{FF2B5EF4-FFF2-40B4-BE49-F238E27FC236}">
                <a16:creationId xmlns:a16="http://schemas.microsoft.com/office/drawing/2014/main" id="{1A63027A-A8CD-9E48-8312-06F52A14B3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4018" y="6594272"/>
            <a:ext cx="1951264" cy="146845"/>
          </a:xfrm>
          <a:prstGeom prst="rect">
            <a:avLst/>
          </a:prstGeom>
        </p:spPr>
      </p:pic>
      <p:sp>
        <p:nvSpPr>
          <p:cNvPr id="2" name="TextBox 1">
            <a:extLst>
              <a:ext uri="{FF2B5EF4-FFF2-40B4-BE49-F238E27FC236}">
                <a16:creationId xmlns:a16="http://schemas.microsoft.com/office/drawing/2014/main" id="{2630B79C-0545-36EA-D4BA-C53446E72F03}"/>
              </a:ext>
            </a:extLst>
          </p:cNvPr>
          <p:cNvSpPr txBox="1"/>
          <p:nvPr/>
        </p:nvSpPr>
        <p:spPr>
          <a:xfrm>
            <a:off x="1021057" y="1191491"/>
            <a:ext cx="2410691" cy="769441"/>
          </a:xfrm>
          <a:prstGeom prst="rect">
            <a:avLst/>
          </a:prstGeom>
          <a:noFill/>
        </p:spPr>
        <p:txBody>
          <a:bodyPr wrap="square" rtlCol="0">
            <a:spAutoFit/>
          </a:bodyPr>
          <a:lstStyle/>
          <a:p>
            <a:r>
              <a:rPr lang="en-CN" sz="4400" dirty="0">
                <a:solidFill>
                  <a:schemeClr val="bg1"/>
                </a:solidFill>
                <a:highlight>
                  <a:srgbClr val="6C1D35"/>
                </a:highlight>
              </a:rPr>
              <a:t>Summary</a:t>
            </a:r>
          </a:p>
        </p:txBody>
      </p:sp>
    </p:spTree>
    <p:extLst>
      <p:ext uri="{BB962C8B-B14F-4D97-AF65-F5344CB8AC3E}">
        <p14:creationId xmlns:p14="http://schemas.microsoft.com/office/powerpoint/2010/main" val="2699332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4820F6-6C26-1EBF-5C42-FA03DE41E161}"/>
              </a:ext>
            </a:extLst>
          </p:cNvPr>
          <p:cNvSpPr txBox="1"/>
          <p:nvPr/>
        </p:nvSpPr>
        <p:spPr bwMode="auto">
          <a:xfrm>
            <a:off x="3647115" y="2649752"/>
            <a:ext cx="4706938" cy="1015663"/>
          </a:xfrm>
          <a:prstGeom prst="rect">
            <a:avLst/>
          </a:prstGeom>
          <a:noFill/>
        </p:spPr>
        <p:txBody>
          <a:bodyPr anchor="ctr">
            <a:spAutoFit/>
          </a:bodyPr>
          <a:lstStyle/>
          <a:p>
            <a:pPr algn="ctr" eaLnBrk="1" fontAlgn="auto" hangingPunct="1">
              <a:spcBef>
                <a:spcPts val="0"/>
              </a:spcBef>
              <a:spcAft>
                <a:spcPts val="0"/>
              </a:spcAft>
              <a:defRPr/>
            </a:pPr>
            <a:r>
              <a:rPr lang="en-US" sz="6000" b="1" dirty="0">
                <a:solidFill>
                  <a:schemeClr val="bg1"/>
                </a:solidFill>
                <a:cs typeface="Arial" panose="020B0604020202020204" pitchFamily="34" charset="0"/>
              </a:rPr>
              <a:t>THANK YOU</a:t>
            </a:r>
          </a:p>
        </p:txBody>
      </p:sp>
      <p:sp>
        <p:nvSpPr>
          <p:cNvPr id="16" name="TextBox 15">
            <a:extLst>
              <a:ext uri="{FF2B5EF4-FFF2-40B4-BE49-F238E27FC236}">
                <a16:creationId xmlns:a16="http://schemas.microsoft.com/office/drawing/2014/main" id="{ADC1C89C-415D-8541-332A-2F542D81F044}"/>
              </a:ext>
            </a:extLst>
          </p:cNvPr>
          <p:cNvSpPr txBox="1"/>
          <p:nvPr/>
        </p:nvSpPr>
        <p:spPr>
          <a:xfrm>
            <a:off x="4434467" y="4076956"/>
            <a:ext cx="1661533" cy="276999"/>
          </a:xfrm>
          <a:prstGeom prst="rect">
            <a:avLst/>
          </a:prstGeom>
          <a:noFill/>
        </p:spPr>
        <p:txBody>
          <a:bodyPr wrap="square" rtlCol="0">
            <a:spAutoFit/>
          </a:bodyPr>
          <a:lstStyle/>
          <a:p>
            <a:r>
              <a:rPr lang="en-MY" sz="1200" dirty="0">
                <a:solidFill>
                  <a:schemeClr val="bg1"/>
                </a:solidFill>
              </a:rPr>
              <a:t>univteknologimalaysia</a:t>
            </a:r>
          </a:p>
        </p:txBody>
      </p:sp>
      <p:grpSp>
        <p:nvGrpSpPr>
          <p:cNvPr id="17" name="Group 16">
            <a:extLst>
              <a:ext uri="{FF2B5EF4-FFF2-40B4-BE49-F238E27FC236}">
                <a16:creationId xmlns:a16="http://schemas.microsoft.com/office/drawing/2014/main" id="{7136870D-2DAD-C7DB-DE9D-5E9D14D472AB}"/>
              </a:ext>
            </a:extLst>
          </p:cNvPr>
          <p:cNvGrpSpPr/>
          <p:nvPr/>
        </p:nvGrpSpPr>
        <p:grpSpPr>
          <a:xfrm>
            <a:off x="3366240" y="4067101"/>
            <a:ext cx="280228" cy="281958"/>
            <a:chOff x="2163763" y="-1266825"/>
            <a:chExt cx="1028700" cy="1035050"/>
          </a:xfrm>
          <a:solidFill>
            <a:schemeClr val="bg1">
              <a:lumMod val="95000"/>
            </a:schemeClr>
          </a:solidFill>
        </p:grpSpPr>
        <p:sp>
          <p:nvSpPr>
            <p:cNvPr id="18" name="Freeform 5">
              <a:extLst>
                <a:ext uri="{FF2B5EF4-FFF2-40B4-BE49-F238E27FC236}">
                  <a16:creationId xmlns:a16="http://schemas.microsoft.com/office/drawing/2014/main" id="{9CA6BC94-EC3A-003F-BBFA-332A294D5FB2}"/>
                </a:ext>
              </a:extLst>
            </p:cNvPr>
            <p:cNvSpPr>
              <a:spLocks noEditPoints="1"/>
            </p:cNvSpPr>
            <p:nvPr/>
          </p:nvSpPr>
          <p:spPr bwMode="auto">
            <a:xfrm>
              <a:off x="2163763" y="-1266825"/>
              <a:ext cx="1028700" cy="1035050"/>
            </a:xfrm>
            <a:custGeom>
              <a:avLst/>
              <a:gdLst>
                <a:gd name="T0" fmla="*/ 198 w 396"/>
                <a:gd name="T1" fmla="*/ 0 h 396"/>
                <a:gd name="T2" fmla="*/ 338 w 396"/>
                <a:gd name="T3" fmla="*/ 58 h 396"/>
                <a:gd name="T4" fmla="*/ 396 w 396"/>
                <a:gd name="T5" fmla="*/ 198 h 396"/>
                <a:gd name="T6" fmla="*/ 338 w 396"/>
                <a:gd name="T7" fmla="*/ 338 h 396"/>
                <a:gd name="T8" fmla="*/ 198 w 396"/>
                <a:gd name="T9" fmla="*/ 396 h 396"/>
                <a:gd name="T10" fmla="*/ 58 w 396"/>
                <a:gd name="T11" fmla="*/ 338 h 396"/>
                <a:gd name="T12" fmla="*/ 0 w 396"/>
                <a:gd name="T13" fmla="*/ 198 h 396"/>
                <a:gd name="T14" fmla="*/ 58 w 396"/>
                <a:gd name="T15" fmla="*/ 58 h 396"/>
                <a:gd name="T16" fmla="*/ 198 w 396"/>
                <a:gd name="T17" fmla="*/ 0 h 396"/>
                <a:gd name="T18" fmla="*/ 327 w 396"/>
                <a:gd name="T19" fmla="*/ 69 h 396"/>
                <a:gd name="T20" fmla="*/ 198 w 396"/>
                <a:gd name="T21" fmla="*/ 15 h 396"/>
                <a:gd name="T22" fmla="*/ 69 w 396"/>
                <a:gd name="T23" fmla="*/ 69 h 396"/>
                <a:gd name="T24" fmla="*/ 15 w 396"/>
                <a:gd name="T25" fmla="*/ 198 h 396"/>
                <a:gd name="T26" fmla="*/ 69 w 396"/>
                <a:gd name="T27" fmla="*/ 327 h 396"/>
                <a:gd name="T28" fmla="*/ 198 w 396"/>
                <a:gd name="T29" fmla="*/ 380 h 396"/>
                <a:gd name="T30" fmla="*/ 327 w 396"/>
                <a:gd name="T31" fmla="*/ 327 h 396"/>
                <a:gd name="T32" fmla="*/ 380 w 396"/>
                <a:gd name="T33" fmla="*/ 198 h 396"/>
                <a:gd name="T34" fmla="*/ 327 w 396"/>
                <a:gd name="T35" fmla="*/ 69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6" h="396">
                  <a:moveTo>
                    <a:pt x="198" y="0"/>
                  </a:moveTo>
                  <a:cubicBezTo>
                    <a:pt x="252" y="0"/>
                    <a:pt x="302" y="22"/>
                    <a:pt x="338" y="58"/>
                  </a:cubicBezTo>
                  <a:cubicBezTo>
                    <a:pt x="374" y="93"/>
                    <a:pt x="396" y="143"/>
                    <a:pt x="396" y="198"/>
                  </a:cubicBezTo>
                  <a:cubicBezTo>
                    <a:pt x="396" y="252"/>
                    <a:pt x="374" y="302"/>
                    <a:pt x="338" y="338"/>
                  </a:cubicBezTo>
                  <a:cubicBezTo>
                    <a:pt x="302" y="374"/>
                    <a:pt x="252" y="396"/>
                    <a:pt x="198" y="396"/>
                  </a:cubicBezTo>
                  <a:cubicBezTo>
                    <a:pt x="143" y="396"/>
                    <a:pt x="93" y="374"/>
                    <a:pt x="58" y="338"/>
                  </a:cubicBezTo>
                  <a:cubicBezTo>
                    <a:pt x="22" y="302"/>
                    <a:pt x="0" y="252"/>
                    <a:pt x="0" y="198"/>
                  </a:cubicBezTo>
                  <a:cubicBezTo>
                    <a:pt x="0" y="143"/>
                    <a:pt x="22" y="93"/>
                    <a:pt x="58" y="58"/>
                  </a:cubicBezTo>
                  <a:cubicBezTo>
                    <a:pt x="93" y="22"/>
                    <a:pt x="143" y="0"/>
                    <a:pt x="198" y="0"/>
                  </a:cubicBezTo>
                  <a:close/>
                  <a:moveTo>
                    <a:pt x="327" y="69"/>
                  </a:moveTo>
                  <a:cubicBezTo>
                    <a:pt x="294" y="36"/>
                    <a:pt x="248" y="15"/>
                    <a:pt x="198" y="15"/>
                  </a:cubicBezTo>
                  <a:cubicBezTo>
                    <a:pt x="147" y="15"/>
                    <a:pt x="102" y="36"/>
                    <a:pt x="69" y="69"/>
                  </a:cubicBezTo>
                  <a:cubicBezTo>
                    <a:pt x="36" y="102"/>
                    <a:pt x="15" y="147"/>
                    <a:pt x="15" y="198"/>
                  </a:cubicBezTo>
                  <a:cubicBezTo>
                    <a:pt x="15" y="248"/>
                    <a:pt x="36" y="294"/>
                    <a:pt x="69" y="327"/>
                  </a:cubicBezTo>
                  <a:cubicBezTo>
                    <a:pt x="102" y="360"/>
                    <a:pt x="147" y="380"/>
                    <a:pt x="198" y="380"/>
                  </a:cubicBezTo>
                  <a:cubicBezTo>
                    <a:pt x="248" y="380"/>
                    <a:pt x="294" y="360"/>
                    <a:pt x="327" y="327"/>
                  </a:cubicBezTo>
                  <a:cubicBezTo>
                    <a:pt x="360" y="294"/>
                    <a:pt x="380" y="248"/>
                    <a:pt x="380" y="198"/>
                  </a:cubicBezTo>
                  <a:cubicBezTo>
                    <a:pt x="380" y="147"/>
                    <a:pt x="360" y="102"/>
                    <a:pt x="327"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ED93D63C-4E6A-702C-8FFD-729BB391A998}"/>
                </a:ext>
              </a:extLst>
            </p:cNvPr>
            <p:cNvSpPr>
              <a:spLocks/>
            </p:cNvSpPr>
            <p:nvPr/>
          </p:nvSpPr>
          <p:spPr bwMode="auto">
            <a:xfrm>
              <a:off x="2554288" y="-1014413"/>
              <a:ext cx="246063" cy="528638"/>
            </a:xfrm>
            <a:custGeom>
              <a:avLst/>
              <a:gdLst>
                <a:gd name="T0" fmla="*/ 63 w 95"/>
                <a:gd name="T1" fmla="*/ 60 h 202"/>
                <a:gd name="T2" fmla="*/ 63 w 95"/>
                <a:gd name="T3" fmla="*/ 44 h 202"/>
                <a:gd name="T4" fmla="*/ 72 w 95"/>
                <a:gd name="T5" fmla="*/ 34 h 202"/>
                <a:gd name="T6" fmla="*/ 94 w 95"/>
                <a:gd name="T7" fmla="*/ 34 h 202"/>
                <a:gd name="T8" fmla="*/ 94 w 95"/>
                <a:gd name="T9" fmla="*/ 0 h 202"/>
                <a:gd name="T10" fmla="*/ 63 w 95"/>
                <a:gd name="T11" fmla="*/ 0 h 202"/>
                <a:gd name="T12" fmla="*/ 21 w 95"/>
                <a:gd name="T13" fmla="*/ 42 h 202"/>
                <a:gd name="T14" fmla="*/ 21 w 95"/>
                <a:gd name="T15" fmla="*/ 60 h 202"/>
                <a:gd name="T16" fmla="*/ 0 w 95"/>
                <a:gd name="T17" fmla="*/ 60 h 202"/>
                <a:gd name="T18" fmla="*/ 0 w 95"/>
                <a:gd name="T19" fmla="*/ 85 h 202"/>
                <a:gd name="T20" fmla="*/ 0 w 95"/>
                <a:gd name="T21" fmla="*/ 101 h 202"/>
                <a:gd name="T22" fmla="*/ 21 w 95"/>
                <a:gd name="T23" fmla="*/ 101 h 202"/>
                <a:gd name="T24" fmla="*/ 21 w 95"/>
                <a:gd name="T25" fmla="*/ 202 h 202"/>
                <a:gd name="T26" fmla="*/ 61 w 95"/>
                <a:gd name="T27" fmla="*/ 202 h 202"/>
                <a:gd name="T28" fmla="*/ 61 w 95"/>
                <a:gd name="T29" fmla="*/ 101 h 202"/>
                <a:gd name="T30" fmla="*/ 91 w 95"/>
                <a:gd name="T31" fmla="*/ 101 h 202"/>
                <a:gd name="T32" fmla="*/ 92 w 95"/>
                <a:gd name="T33" fmla="*/ 85 h 202"/>
                <a:gd name="T34" fmla="*/ 95 w 95"/>
                <a:gd name="T35" fmla="*/ 60 h 202"/>
                <a:gd name="T36" fmla="*/ 63 w 95"/>
                <a:gd name="T37" fmla="*/ 6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5" h="202">
                  <a:moveTo>
                    <a:pt x="63" y="60"/>
                  </a:moveTo>
                  <a:cubicBezTo>
                    <a:pt x="63" y="44"/>
                    <a:pt x="63" y="44"/>
                    <a:pt x="63" y="44"/>
                  </a:cubicBezTo>
                  <a:cubicBezTo>
                    <a:pt x="63" y="36"/>
                    <a:pt x="68" y="34"/>
                    <a:pt x="72" y="34"/>
                  </a:cubicBezTo>
                  <a:cubicBezTo>
                    <a:pt x="75" y="34"/>
                    <a:pt x="94" y="34"/>
                    <a:pt x="94" y="34"/>
                  </a:cubicBezTo>
                  <a:cubicBezTo>
                    <a:pt x="94" y="0"/>
                    <a:pt x="94" y="0"/>
                    <a:pt x="94" y="0"/>
                  </a:cubicBezTo>
                  <a:cubicBezTo>
                    <a:pt x="63" y="0"/>
                    <a:pt x="63" y="0"/>
                    <a:pt x="63" y="0"/>
                  </a:cubicBezTo>
                  <a:cubicBezTo>
                    <a:pt x="28" y="0"/>
                    <a:pt x="21" y="25"/>
                    <a:pt x="21" y="42"/>
                  </a:cubicBezTo>
                  <a:cubicBezTo>
                    <a:pt x="21" y="60"/>
                    <a:pt x="21" y="60"/>
                    <a:pt x="21" y="60"/>
                  </a:cubicBezTo>
                  <a:cubicBezTo>
                    <a:pt x="0" y="60"/>
                    <a:pt x="0" y="60"/>
                    <a:pt x="0" y="60"/>
                  </a:cubicBezTo>
                  <a:cubicBezTo>
                    <a:pt x="0" y="85"/>
                    <a:pt x="0" y="85"/>
                    <a:pt x="0" y="85"/>
                  </a:cubicBezTo>
                  <a:cubicBezTo>
                    <a:pt x="0" y="101"/>
                    <a:pt x="0" y="101"/>
                    <a:pt x="0" y="101"/>
                  </a:cubicBezTo>
                  <a:cubicBezTo>
                    <a:pt x="21" y="101"/>
                    <a:pt x="21" y="101"/>
                    <a:pt x="21" y="101"/>
                  </a:cubicBezTo>
                  <a:cubicBezTo>
                    <a:pt x="21" y="147"/>
                    <a:pt x="21" y="202"/>
                    <a:pt x="21" y="202"/>
                  </a:cubicBezTo>
                  <a:cubicBezTo>
                    <a:pt x="61" y="202"/>
                    <a:pt x="61" y="202"/>
                    <a:pt x="61" y="202"/>
                  </a:cubicBezTo>
                  <a:cubicBezTo>
                    <a:pt x="61" y="202"/>
                    <a:pt x="61" y="146"/>
                    <a:pt x="61" y="101"/>
                  </a:cubicBezTo>
                  <a:cubicBezTo>
                    <a:pt x="91" y="101"/>
                    <a:pt x="91" y="101"/>
                    <a:pt x="91" y="101"/>
                  </a:cubicBezTo>
                  <a:cubicBezTo>
                    <a:pt x="92" y="85"/>
                    <a:pt x="92" y="85"/>
                    <a:pt x="92" y="85"/>
                  </a:cubicBezTo>
                  <a:cubicBezTo>
                    <a:pt x="95" y="60"/>
                    <a:pt x="95" y="60"/>
                    <a:pt x="95" y="60"/>
                  </a:cubicBezTo>
                  <a:lnTo>
                    <a:pt x="63"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19">
            <a:extLst>
              <a:ext uri="{FF2B5EF4-FFF2-40B4-BE49-F238E27FC236}">
                <a16:creationId xmlns:a16="http://schemas.microsoft.com/office/drawing/2014/main" id="{309B19F7-B624-3ABA-C567-5166FD20AAE7}"/>
              </a:ext>
            </a:extLst>
          </p:cNvPr>
          <p:cNvGrpSpPr/>
          <p:nvPr/>
        </p:nvGrpSpPr>
        <p:grpSpPr>
          <a:xfrm>
            <a:off x="7531144" y="4077067"/>
            <a:ext cx="279796" cy="281958"/>
            <a:chOff x="3470276" y="-1266825"/>
            <a:chExt cx="1027113" cy="1035050"/>
          </a:xfrm>
          <a:solidFill>
            <a:schemeClr val="bg1">
              <a:lumMod val="95000"/>
            </a:schemeClr>
          </a:solidFill>
        </p:grpSpPr>
        <p:sp>
          <p:nvSpPr>
            <p:cNvPr id="21" name="Freeform 6">
              <a:extLst>
                <a:ext uri="{FF2B5EF4-FFF2-40B4-BE49-F238E27FC236}">
                  <a16:creationId xmlns:a16="http://schemas.microsoft.com/office/drawing/2014/main" id="{1D2869D3-FA80-AF09-B200-6780D06BD571}"/>
                </a:ext>
              </a:extLst>
            </p:cNvPr>
            <p:cNvSpPr>
              <a:spLocks noEditPoints="1"/>
            </p:cNvSpPr>
            <p:nvPr/>
          </p:nvSpPr>
          <p:spPr bwMode="auto">
            <a:xfrm>
              <a:off x="3470276" y="-1266825"/>
              <a:ext cx="1027113" cy="1035050"/>
            </a:xfrm>
            <a:custGeom>
              <a:avLst/>
              <a:gdLst>
                <a:gd name="T0" fmla="*/ 198 w 396"/>
                <a:gd name="T1" fmla="*/ 0 h 396"/>
                <a:gd name="T2" fmla="*/ 338 w 396"/>
                <a:gd name="T3" fmla="*/ 58 h 396"/>
                <a:gd name="T4" fmla="*/ 396 w 396"/>
                <a:gd name="T5" fmla="*/ 198 h 396"/>
                <a:gd name="T6" fmla="*/ 338 w 396"/>
                <a:gd name="T7" fmla="*/ 338 h 396"/>
                <a:gd name="T8" fmla="*/ 198 w 396"/>
                <a:gd name="T9" fmla="*/ 396 h 396"/>
                <a:gd name="T10" fmla="*/ 58 w 396"/>
                <a:gd name="T11" fmla="*/ 338 h 396"/>
                <a:gd name="T12" fmla="*/ 0 w 396"/>
                <a:gd name="T13" fmla="*/ 198 h 396"/>
                <a:gd name="T14" fmla="*/ 58 w 396"/>
                <a:gd name="T15" fmla="*/ 58 h 396"/>
                <a:gd name="T16" fmla="*/ 198 w 396"/>
                <a:gd name="T17" fmla="*/ 0 h 396"/>
                <a:gd name="T18" fmla="*/ 328 w 396"/>
                <a:gd name="T19" fmla="*/ 69 h 396"/>
                <a:gd name="T20" fmla="*/ 198 w 396"/>
                <a:gd name="T21" fmla="*/ 15 h 396"/>
                <a:gd name="T22" fmla="*/ 69 w 396"/>
                <a:gd name="T23" fmla="*/ 69 h 396"/>
                <a:gd name="T24" fmla="*/ 16 w 396"/>
                <a:gd name="T25" fmla="*/ 198 h 396"/>
                <a:gd name="T26" fmla="*/ 69 w 396"/>
                <a:gd name="T27" fmla="*/ 327 h 396"/>
                <a:gd name="T28" fmla="*/ 198 w 396"/>
                <a:gd name="T29" fmla="*/ 380 h 396"/>
                <a:gd name="T30" fmla="*/ 328 w 396"/>
                <a:gd name="T31" fmla="*/ 327 h 396"/>
                <a:gd name="T32" fmla="*/ 381 w 396"/>
                <a:gd name="T33" fmla="*/ 198 h 396"/>
                <a:gd name="T34" fmla="*/ 328 w 396"/>
                <a:gd name="T35" fmla="*/ 69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6" h="396">
                  <a:moveTo>
                    <a:pt x="198" y="0"/>
                  </a:moveTo>
                  <a:cubicBezTo>
                    <a:pt x="253" y="0"/>
                    <a:pt x="303" y="22"/>
                    <a:pt x="338" y="58"/>
                  </a:cubicBezTo>
                  <a:cubicBezTo>
                    <a:pt x="374" y="93"/>
                    <a:pt x="396" y="143"/>
                    <a:pt x="396" y="198"/>
                  </a:cubicBezTo>
                  <a:cubicBezTo>
                    <a:pt x="396" y="252"/>
                    <a:pt x="374" y="302"/>
                    <a:pt x="338" y="338"/>
                  </a:cubicBezTo>
                  <a:cubicBezTo>
                    <a:pt x="303" y="374"/>
                    <a:pt x="253" y="396"/>
                    <a:pt x="198" y="396"/>
                  </a:cubicBezTo>
                  <a:cubicBezTo>
                    <a:pt x="144" y="396"/>
                    <a:pt x="94" y="374"/>
                    <a:pt x="58" y="338"/>
                  </a:cubicBezTo>
                  <a:cubicBezTo>
                    <a:pt x="22" y="302"/>
                    <a:pt x="0" y="252"/>
                    <a:pt x="0" y="198"/>
                  </a:cubicBezTo>
                  <a:cubicBezTo>
                    <a:pt x="0" y="143"/>
                    <a:pt x="22" y="93"/>
                    <a:pt x="58" y="58"/>
                  </a:cubicBezTo>
                  <a:cubicBezTo>
                    <a:pt x="94" y="22"/>
                    <a:pt x="144" y="0"/>
                    <a:pt x="198" y="0"/>
                  </a:cubicBezTo>
                  <a:close/>
                  <a:moveTo>
                    <a:pt x="328" y="69"/>
                  </a:moveTo>
                  <a:cubicBezTo>
                    <a:pt x="294" y="36"/>
                    <a:pt x="249" y="15"/>
                    <a:pt x="198" y="15"/>
                  </a:cubicBezTo>
                  <a:cubicBezTo>
                    <a:pt x="148" y="15"/>
                    <a:pt x="102" y="36"/>
                    <a:pt x="69" y="69"/>
                  </a:cubicBezTo>
                  <a:cubicBezTo>
                    <a:pt x="36" y="102"/>
                    <a:pt x="16" y="147"/>
                    <a:pt x="16" y="198"/>
                  </a:cubicBezTo>
                  <a:cubicBezTo>
                    <a:pt x="16" y="248"/>
                    <a:pt x="36" y="294"/>
                    <a:pt x="69" y="327"/>
                  </a:cubicBezTo>
                  <a:cubicBezTo>
                    <a:pt x="102" y="360"/>
                    <a:pt x="148" y="380"/>
                    <a:pt x="198" y="380"/>
                  </a:cubicBezTo>
                  <a:cubicBezTo>
                    <a:pt x="249" y="380"/>
                    <a:pt x="294" y="360"/>
                    <a:pt x="328" y="327"/>
                  </a:cubicBezTo>
                  <a:cubicBezTo>
                    <a:pt x="361" y="294"/>
                    <a:pt x="381" y="248"/>
                    <a:pt x="381" y="198"/>
                  </a:cubicBezTo>
                  <a:cubicBezTo>
                    <a:pt x="381" y="147"/>
                    <a:pt x="361" y="102"/>
                    <a:pt x="32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D2E0A07B-CE26-AFAB-9272-1F467B6A0A9B}"/>
                </a:ext>
              </a:extLst>
            </p:cNvPr>
            <p:cNvSpPr>
              <a:spLocks noEditPoints="1"/>
            </p:cNvSpPr>
            <p:nvPr/>
          </p:nvSpPr>
          <p:spPr bwMode="auto">
            <a:xfrm>
              <a:off x="3727451" y="-1011238"/>
              <a:ext cx="515938" cy="520700"/>
            </a:xfrm>
            <a:custGeom>
              <a:avLst/>
              <a:gdLst>
                <a:gd name="T0" fmla="*/ 49 w 199"/>
                <a:gd name="T1" fmla="*/ 100 h 199"/>
                <a:gd name="T2" fmla="*/ 99 w 199"/>
                <a:gd name="T3" fmla="*/ 49 h 199"/>
                <a:gd name="T4" fmla="*/ 150 w 199"/>
                <a:gd name="T5" fmla="*/ 100 h 199"/>
                <a:gd name="T6" fmla="*/ 99 w 199"/>
                <a:gd name="T7" fmla="*/ 150 h 199"/>
                <a:gd name="T8" fmla="*/ 49 w 199"/>
                <a:gd name="T9" fmla="*/ 100 h 199"/>
                <a:gd name="T10" fmla="*/ 152 w 199"/>
                <a:gd name="T11" fmla="*/ 0 h 199"/>
                <a:gd name="T12" fmla="*/ 47 w 199"/>
                <a:gd name="T13" fmla="*/ 0 h 199"/>
                <a:gd name="T14" fmla="*/ 0 w 199"/>
                <a:gd name="T15" fmla="*/ 47 h 199"/>
                <a:gd name="T16" fmla="*/ 0 w 199"/>
                <a:gd name="T17" fmla="*/ 152 h 199"/>
                <a:gd name="T18" fmla="*/ 47 w 199"/>
                <a:gd name="T19" fmla="*/ 199 h 199"/>
                <a:gd name="T20" fmla="*/ 152 w 199"/>
                <a:gd name="T21" fmla="*/ 199 h 199"/>
                <a:gd name="T22" fmla="*/ 199 w 199"/>
                <a:gd name="T23" fmla="*/ 152 h 199"/>
                <a:gd name="T24" fmla="*/ 199 w 199"/>
                <a:gd name="T25" fmla="*/ 47 h 199"/>
                <a:gd name="T26" fmla="*/ 152 w 199"/>
                <a:gd name="T27" fmla="*/ 0 h 199"/>
                <a:gd name="T28" fmla="*/ 47 w 199"/>
                <a:gd name="T29" fmla="*/ 12 h 199"/>
                <a:gd name="T30" fmla="*/ 152 w 199"/>
                <a:gd name="T31" fmla="*/ 12 h 199"/>
                <a:gd name="T32" fmla="*/ 187 w 199"/>
                <a:gd name="T33" fmla="*/ 47 h 199"/>
                <a:gd name="T34" fmla="*/ 187 w 199"/>
                <a:gd name="T35" fmla="*/ 152 h 199"/>
                <a:gd name="T36" fmla="*/ 152 w 199"/>
                <a:gd name="T37" fmla="*/ 187 h 199"/>
                <a:gd name="T38" fmla="*/ 47 w 199"/>
                <a:gd name="T39" fmla="*/ 187 h 199"/>
                <a:gd name="T40" fmla="*/ 12 w 199"/>
                <a:gd name="T41" fmla="*/ 152 h 199"/>
                <a:gd name="T42" fmla="*/ 12 w 199"/>
                <a:gd name="T43" fmla="*/ 47 h 199"/>
                <a:gd name="T44" fmla="*/ 47 w 199"/>
                <a:gd name="T45" fmla="*/ 12 h 199"/>
                <a:gd name="T46" fmla="*/ 162 w 199"/>
                <a:gd name="T47" fmla="*/ 27 h 199"/>
                <a:gd name="T48" fmla="*/ 152 w 199"/>
                <a:gd name="T49" fmla="*/ 37 h 199"/>
                <a:gd name="T50" fmla="*/ 162 w 199"/>
                <a:gd name="T51" fmla="*/ 48 h 199"/>
                <a:gd name="T52" fmla="*/ 173 w 199"/>
                <a:gd name="T53" fmla="*/ 37 h 199"/>
                <a:gd name="T54" fmla="*/ 162 w 199"/>
                <a:gd name="T55" fmla="*/ 27 h 199"/>
                <a:gd name="T56" fmla="*/ 163 w 199"/>
                <a:gd name="T57" fmla="*/ 100 h 199"/>
                <a:gd name="T58" fmla="*/ 99 w 199"/>
                <a:gd name="T59" fmla="*/ 36 h 199"/>
                <a:gd name="T60" fmla="*/ 35 w 199"/>
                <a:gd name="T61" fmla="*/ 100 h 199"/>
                <a:gd name="T62" fmla="*/ 99 w 199"/>
                <a:gd name="T63" fmla="*/ 164 h 199"/>
                <a:gd name="T64" fmla="*/ 163 w 199"/>
                <a:gd name="T65" fmla="*/ 10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9" h="199">
                  <a:moveTo>
                    <a:pt x="49" y="100"/>
                  </a:moveTo>
                  <a:cubicBezTo>
                    <a:pt x="49" y="72"/>
                    <a:pt x="71" y="49"/>
                    <a:pt x="99" y="49"/>
                  </a:cubicBezTo>
                  <a:cubicBezTo>
                    <a:pt x="127" y="49"/>
                    <a:pt x="150" y="72"/>
                    <a:pt x="150" y="100"/>
                  </a:cubicBezTo>
                  <a:cubicBezTo>
                    <a:pt x="150" y="128"/>
                    <a:pt x="127" y="150"/>
                    <a:pt x="99" y="150"/>
                  </a:cubicBezTo>
                  <a:cubicBezTo>
                    <a:pt x="71" y="150"/>
                    <a:pt x="49" y="128"/>
                    <a:pt x="49" y="100"/>
                  </a:cubicBezTo>
                  <a:close/>
                  <a:moveTo>
                    <a:pt x="152" y="0"/>
                  </a:moveTo>
                  <a:cubicBezTo>
                    <a:pt x="47" y="0"/>
                    <a:pt x="47" y="0"/>
                    <a:pt x="47" y="0"/>
                  </a:cubicBezTo>
                  <a:cubicBezTo>
                    <a:pt x="21" y="0"/>
                    <a:pt x="0" y="21"/>
                    <a:pt x="0" y="47"/>
                  </a:cubicBezTo>
                  <a:cubicBezTo>
                    <a:pt x="0" y="152"/>
                    <a:pt x="0" y="152"/>
                    <a:pt x="0" y="152"/>
                  </a:cubicBezTo>
                  <a:cubicBezTo>
                    <a:pt x="0" y="178"/>
                    <a:pt x="21" y="199"/>
                    <a:pt x="47" y="199"/>
                  </a:cubicBezTo>
                  <a:cubicBezTo>
                    <a:pt x="152" y="199"/>
                    <a:pt x="152" y="199"/>
                    <a:pt x="152" y="199"/>
                  </a:cubicBezTo>
                  <a:cubicBezTo>
                    <a:pt x="178" y="199"/>
                    <a:pt x="199" y="178"/>
                    <a:pt x="199" y="152"/>
                  </a:cubicBezTo>
                  <a:cubicBezTo>
                    <a:pt x="199" y="47"/>
                    <a:pt x="199" y="47"/>
                    <a:pt x="199" y="47"/>
                  </a:cubicBezTo>
                  <a:cubicBezTo>
                    <a:pt x="199" y="21"/>
                    <a:pt x="178" y="0"/>
                    <a:pt x="152" y="0"/>
                  </a:cubicBezTo>
                  <a:close/>
                  <a:moveTo>
                    <a:pt x="47" y="12"/>
                  </a:moveTo>
                  <a:cubicBezTo>
                    <a:pt x="152" y="12"/>
                    <a:pt x="152" y="12"/>
                    <a:pt x="152" y="12"/>
                  </a:cubicBezTo>
                  <a:cubicBezTo>
                    <a:pt x="171" y="12"/>
                    <a:pt x="187" y="28"/>
                    <a:pt x="187" y="47"/>
                  </a:cubicBezTo>
                  <a:cubicBezTo>
                    <a:pt x="187" y="152"/>
                    <a:pt x="187" y="152"/>
                    <a:pt x="187" y="152"/>
                  </a:cubicBezTo>
                  <a:cubicBezTo>
                    <a:pt x="187" y="171"/>
                    <a:pt x="171" y="187"/>
                    <a:pt x="152" y="187"/>
                  </a:cubicBezTo>
                  <a:cubicBezTo>
                    <a:pt x="47" y="187"/>
                    <a:pt x="47" y="187"/>
                    <a:pt x="47" y="187"/>
                  </a:cubicBezTo>
                  <a:cubicBezTo>
                    <a:pt x="28" y="187"/>
                    <a:pt x="12" y="171"/>
                    <a:pt x="12" y="152"/>
                  </a:cubicBezTo>
                  <a:cubicBezTo>
                    <a:pt x="12" y="47"/>
                    <a:pt x="12" y="47"/>
                    <a:pt x="12" y="47"/>
                  </a:cubicBezTo>
                  <a:cubicBezTo>
                    <a:pt x="12" y="28"/>
                    <a:pt x="28" y="12"/>
                    <a:pt x="47" y="12"/>
                  </a:cubicBezTo>
                  <a:close/>
                  <a:moveTo>
                    <a:pt x="162" y="27"/>
                  </a:moveTo>
                  <a:cubicBezTo>
                    <a:pt x="156" y="27"/>
                    <a:pt x="152" y="32"/>
                    <a:pt x="152" y="37"/>
                  </a:cubicBezTo>
                  <a:cubicBezTo>
                    <a:pt x="152" y="43"/>
                    <a:pt x="156" y="48"/>
                    <a:pt x="162" y="48"/>
                  </a:cubicBezTo>
                  <a:cubicBezTo>
                    <a:pt x="168" y="48"/>
                    <a:pt x="173" y="43"/>
                    <a:pt x="173" y="37"/>
                  </a:cubicBezTo>
                  <a:cubicBezTo>
                    <a:pt x="173" y="32"/>
                    <a:pt x="168" y="27"/>
                    <a:pt x="162" y="27"/>
                  </a:cubicBezTo>
                  <a:close/>
                  <a:moveTo>
                    <a:pt x="163" y="100"/>
                  </a:moveTo>
                  <a:cubicBezTo>
                    <a:pt x="163" y="64"/>
                    <a:pt x="135" y="36"/>
                    <a:pt x="99" y="36"/>
                  </a:cubicBezTo>
                  <a:cubicBezTo>
                    <a:pt x="64" y="36"/>
                    <a:pt x="35" y="64"/>
                    <a:pt x="35" y="100"/>
                  </a:cubicBezTo>
                  <a:cubicBezTo>
                    <a:pt x="35" y="135"/>
                    <a:pt x="64" y="164"/>
                    <a:pt x="99" y="164"/>
                  </a:cubicBezTo>
                  <a:cubicBezTo>
                    <a:pt x="135" y="164"/>
                    <a:pt x="163" y="135"/>
                    <a:pt x="163"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 name="TextBox 23">
            <a:extLst>
              <a:ext uri="{FF2B5EF4-FFF2-40B4-BE49-F238E27FC236}">
                <a16:creationId xmlns:a16="http://schemas.microsoft.com/office/drawing/2014/main" id="{601DB2CC-6680-AB58-44EA-DF265753FC9C}"/>
              </a:ext>
            </a:extLst>
          </p:cNvPr>
          <p:cNvSpPr txBox="1"/>
          <p:nvPr/>
        </p:nvSpPr>
        <p:spPr>
          <a:xfrm>
            <a:off x="6711844" y="4072060"/>
            <a:ext cx="3029941" cy="276999"/>
          </a:xfrm>
          <a:prstGeom prst="rect">
            <a:avLst/>
          </a:prstGeom>
          <a:noFill/>
        </p:spPr>
        <p:txBody>
          <a:bodyPr wrap="square" rtlCol="0">
            <a:spAutoFit/>
          </a:bodyPr>
          <a:lstStyle/>
          <a:p>
            <a:r>
              <a:rPr lang="en-MY" sz="1200" dirty="0">
                <a:solidFill>
                  <a:schemeClr val="bg1"/>
                </a:solidFill>
              </a:rPr>
              <a:t>utm.my</a:t>
            </a:r>
          </a:p>
        </p:txBody>
      </p:sp>
      <p:sp>
        <p:nvSpPr>
          <p:cNvPr id="25" name="Shape 2865">
            <a:extLst>
              <a:ext uri="{FF2B5EF4-FFF2-40B4-BE49-F238E27FC236}">
                <a16:creationId xmlns:a16="http://schemas.microsoft.com/office/drawing/2014/main" id="{123F8921-49CA-90DB-32D1-C5AA4C985D01}"/>
              </a:ext>
            </a:extLst>
          </p:cNvPr>
          <p:cNvSpPr/>
          <p:nvPr/>
        </p:nvSpPr>
        <p:spPr>
          <a:xfrm>
            <a:off x="3720466" y="4076956"/>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bg1"/>
          </a:soli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26" name="Shape 2861">
            <a:extLst>
              <a:ext uri="{FF2B5EF4-FFF2-40B4-BE49-F238E27FC236}">
                <a16:creationId xmlns:a16="http://schemas.microsoft.com/office/drawing/2014/main" id="{1380BA52-67A1-3ED5-42D9-2A461EBA05A8}"/>
              </a:ext>
            </a:extLst>
          </p:cNvPr>
          <p:cNvSpPr/>
          <p:nvPr/>
        </p:nvSpPr>
        <p:spPr>
          <a:xfrm>
            <a:off x="4072196" y="4076956"/>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4324" y="12090"/>
                </a:moveTo>
                <a:cubicBezTo>
                  <a:pt x="14019" y="12090"/>
                  <a:pt x="14019" y="12428"/>
                  <a:pt x="14019" y="12428"/>
                </a:cubicBezTo>
                <a:lnTo>
                  <a:pt x="14019" y="12863"/>
                </a:lnTo>
                <a:lnTo>
                  <a:pt x="14628" y="12863"/>
                </a:lnTo>
                <a:lnTo>
                  <a:pt x="14628" y="12428"/>
                </a:lnTo>
                <a:cubicBezTo>
                  <a:pt x="14628" y="12428"/>
                  <a:pt x="14628" y="12090"/>
                  <a:pt x="14324" y="12090"/>
                </a:cubicBezTo>
                <a:moveTo>
                  <a:pt x="15287" y="12380"/>
                </a:moveTo>
                <a:lnTo>
                  <a:pt x="15287" y="13348"/>
                </a:lnTo>
                <a:lnTo>
                  <a:pt x="14019" y="13348"/>
                </a:lnTo>
                <a:lnTo>
                  <a:pt x="14019" y="14072"/>
                </a:lnTo>
                <a:cubicBezTo>
                  <a:pt x="14019" y="14072"/>
                  <a:pt x="14019" y="14411"/>
                  <a:pt x="14324" y="14411"/>
                </a:cubicBezTo>
                <a:cubicBezTo>
                  <a:pt x="14628" y="14411"/>
                  <a:pt x="14628" y="14072"/>
                  <a:pt x="14628" y="14072"/>
                </a:cubicBezTo>
                <a:lnTo>
                  <a:pt x="14628" y="13734"/>
                </a:lnTo>
                <a:lnTo>
                  <a:pt x="15287" y="13734"/>
                </a:lnTo>
                <a:lnTo>
                  <a:pt x="15287" y="14266"/>
                </a:lnTo>
                <a:cubicBezTo>
                  <a:pt x="15287" y="14266"/>
                  <a:pt x="15186" y="14943"/>
                  <a:pt x="14375" y="14943"/>
                </a:cubicBezTo>
                <a:cubicBezTo>
                  <a:pt x="13564" y="14943"/>
                  <a:pt x="13411" y="14266"/>
                  <a:pt x="13411" y="14266"/>
                </a:cubicBezTo>
                <a:lnTo>
                  <a:pt x="13411" y="12380"/>
                </a:lnTo>
                <a:cubicBezTo>
                  <a:pt x="13411" y="12380"/>
                  <a:pt x="13411" y="11558"/>
                  <a:pt x="14375" y="11558"/>
                </a:cubicBezTo>
                <a:cubicBezTo>
                  <a:pt x="15338" y="11558"/>
                  <a:pt x="15287" y="12380"/>
                  <a:pt x="15287" y="12380"/>
                </a:cubicBezTo>
                <a:moveTo>
                  <a:pt x="12904" y="14169"/>
                </a:moveTo>
                <a:cubicBezTo>
                  <a:pt x="12904" y="14169"/>
                  <a:pt x="12904" y="14943"/>
                  <a:pt x="12347" y="14943"/>
                </a:cubicBezTo>
                <a:cubicBezTo>
                  <a:pt x="12005" y="14943"/>
                  <a:pt x="11798" y="14762"/>
                  <a:pt x="11687" y="14621"/>
                </a:cubicBezTo>
                <a:lnTo>
                  <a:pt x="11687" y="14895"/>
                </a:lnTo>
                <a:lnTo>
                  <a:pt x="11028" y="14895"/>
                </a:lnTo>
                <a:lnTo>
                  <a:pt x="11028" y="10446"/>
                </a:lnTo>
                <a:lnTo>
                  <a:pt x="11687" y="10446"/>
                </a:lnTo>
                <a:lnTo>
                  <a:pt x="11687" y="11888"/>
                </a:lnTo>
                <a:cubicBezTo>
                  <a:pt x="11788" y="11782"/>
                  <a:pt x="12036" y="11558"/>
                  <a:pt x="12347" y="11558"/>
                </a:cubicBezTo>
                <a:cubicBezTo>
                  <a:pt x="12752" y="11558"/>
                  <a:pt x="12904" y="11896"/>
                  <a:pt x="12904" y="12332"/>
                </a:cubicBezTo>
                <a:cubicBezTo>
                  <a:pt x="12904" y="12332"/>
                  <a:pt x="12904" y="14169"/>
                  <a:pt x="12904" y="14169"/>
                </a:cubicBezTo>
                <a:close/>
                <a:moveTo>
                  <a:pt x="10521" y="14895"/>
                </a:moveTo>
                <a:lnTo>
                  <a:pt x="9913" y="14895"/>
                </a:lnTo>
                <a:lnTo>
                  <a:pt x="9913" y="14605"/>
                </a:lnTo>
                <a:cubicBezTo>
                  <a:pt x="9913" y="14605"/>
                  <a:pt x="9558" y="14943"/>
                  <a:pt x="9152" y="14943"/>
                </a:cubicBezTo>
                <a:cubicBezTo>
                  <a:pt x="8747" y="14943"/>
                  <a:pt x="8696" y="14556"/>
                  <a:pt x="8696" y="14556"/>
                </a:cubicBezTo>
                <a:lnTo>
                  <a:pt x="8696" y="11558"/>
                </a:lnTo>
                <a:lnTo>
                  <a:pt x="9304" y="11558"/>
                </a:lnTo>
                <a:lnTo>
                  <a:pt x="9304" y="14362"/>
                </a:lnTo>
                <a:cubicBezTo>
                  <a:pt x="9304" y="14362"/>
                  <a:pt x="9304" y="14508"/>
                  <a:pt x="9507" y="14508"/>
                </a:cubicBezTo>
                <a:cubicBezTo>
                  <a:pt x="9710" y="14508"/>
                  <a:pt x="9913" y="14266"/>
                  <a:pt x="9913" y="14266"/>
                </a:cubicBezTo>
                <a:lnTo>
                  <a:pt x="9913" y="11558"/>
                </a:lnTo>
                <a:lnTo>
                  <a:pt x="10521" y="11558"/>
                </a:lnTo>
                <a:cubicBezTo>
                  <a:pt x="10521" y="11558"/>
                  <a:pt x="10521" y="14895"/>
                  <a:pt x="10521" y="14895"/>
                </a:cubicBezTo>
                <a:close/>
                <a:moveTo>
                  <a:pt x="8595" y="11074"/>
                </a:moveTo>
                <a:lnTo>
                  <a:pt x="7834" y="11074"/>
                </a:lnTo>
                <a:lnTo>
                  <a:pt x="7834" y="14895"/>
                </a:lnTo>
                <a:lnTo>
                  <a:pt x="7124" y="14895"/>
                </a:lnTo>
                <a:lnTo>
                  <a:pt x="7124" y="11074"/>
                </a:lnTo>
                <a:lnTo>
                  <a:pt x="6363" y="11074"/>
                </a:lnTo>
                <a:lnTo>
                  <a:pt x="6363" y="10446"/>
                </a:lnTo>
                <a:lnTo>
                  <a:pt x="8595" y="10446"/>
                </a:lnTo>
                <a:cubicBezTo>
                  <a:pt x="8595" y="10446"/>
                  <a:pt x="8595" y="11074"/>
                  <a:pt x="8595" y="11074"/>
                </a:cubicBezTo>
                <a:close/>
                <a:moveTo>
                  <a:pt x="14527" y="9430"/>
                </a:moveTo>
                <a:cubicBezTo>
                  <a:pt x="14527" y="9430"/>
                  <a:pt x="12667" y="9334"/>
                  <a:pt x="10800" y="9334"/>
                </a:cubicBezTo>
                <a:cubicBezTo>
                  <a:pt x="8940" y="9334"/>
                  <a:pt x="7074" y="9430"/>
                  <a:pt x="7074" y="9430"/>
                </a:cubicBezTo>
                <a:cubicBezTo>
                  <a:pt x="6233" y="9430"/>
                  <a:pt x="5552" y="10080"/>
                  <a:pt x="5552" y="10881"/>
                </a:cubicBezTo>
                <a:cubicBezTo>
                  <a:pt x="5552" y="10881"/>
                  <a:pt x="5400" y="11822"/>
                  <a:pt x="5400" y="12767"/>
                </a:cubicBezTo>
                <a:cubicBezTo>
                  <a:pt x="5400" y="13708"/>
                  <a:pt x="5552" y="14652"/>
                  <a:pt x="5552" y="14652"/>
                </a:cubicBezTo>
                <a:cubicBezTo>
                  <a:pt x="5552" y="15454"/>
                  <a:pt x="6233" y="16103"/>
                  <a:pt x="7074" y="16103"/>
                </a:cubicBezTo>
                <a:cubicBezTo>
                  <a:pt x="7074" y="16103"/>
                  <a:pt x="8905" y="16200"/>
                  <a:pt x="10800" y="16200"/>
                </a:cubicBezTo>
                <a:cubicBezTo>
                  <a:pt x="12630" y="16200"/>
                  <a:pt x="14527" y="16103"/>
                  <a:pt x="14527" y="16103"/>
                </a:cubicBezTo>
                <a:cubicBezTo>
                  <a:pt x="15367" y="16103"/>
                  <a:pt x="16048" y="15454"/>
                  <a:pt x="16048" y="14652"/>
                </a:cubicBezTo>
                <a:cubicBezTo>
                  <a:pt x="16048" y="14652"/>
                  <a:pt x="16200" y="13700"/>
                  <a:pt x="16200" y="12767"/>
                </a:cubicBezTo>
                <a:cubicBezTo>
                  <a:pt x="16200" y="11814"/>
                  <a:pt x="16048" y="10881"/>
                  <a:pt x="16048" y="10881"/>
                </a:cubicBezTo>
                <a:cubicBezTo>
                  <a:pt x="16048" y="10080"/>
                  <a:pt x="15367" y="9430"/>
                  <a:pt x="14527" y="9430"/>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1992" y="12090"/>
                </a:moveTo>
                <a:cubicBezTo>
                  <a:pt x="11860" y="12090"/>
                  <a:pt x="11757" y="12168"/>
                  <a:pt x="11687" y="12243"/>
                </a:cubicBezTo>
                <a:lnTo>
                  <a:pt x="11687" y="14276"/>
                </a:lnTo>
                <a:cubicBezTo>
                  <a:pt x="11751" y="14345"/>
                  <a:pt x="11847" y="14411"/>
                  <a:pt x="11992" y="14411"/>
                </a:cubicBezTo>
                <a:cubicBezTo>
                  <a:pt x="12296" y="14411"/>
                  <a:pt x="12296" y="14072"/>
                  <a:pt x="12296" y="14072"/>
                </a:cubicBezTo>
                <a:lnTo>
                  <a:pt x="12296" y="12428"/>
                </a:lnTo>
                <a:cubicBezTo>
                  <a:pt x="12296" y="12428"/>
                  <a:pt x="12245" y="12090"/>
                  <a:pt x="11992" y="12090"/>
                </a:cubicBezTo>
                <a:moveTo>
                  <a:pt x="7986" y="8751"/>
                </a:moveTo>
                <a:lnTo>
                  <a:pt x="8696" y="8751"/>
                </a:lnTo>
                <a:lnTo>
                  <a:pt x="8696" y="7188"/>
                </a:lnTo>
                <a:lnTo>
                  <a:pt x="9507" y="4970"/>
                </a:lnTo>
                <a:lnTo>
                  <a:pt x="8848" y="4970"/>
                </a:lnTo>
                <a:lnTo>
                  <a:pt x="8341" y="6433"/>
                </a:lnTo>
                <a:lnTo>
                  <a:pt x="7834" y="4970"/>
                </a:lnTo>
                <a:lnTo>
                  <a:pt x="7124" y="4970"/>
                </a:lnTo>
                <a:lnTo>
                  <a:pt x="7986" y="7188"/>
                </a:lnTo>
                <a:cubicBezTo>
                  <a:pt x="7986" y="7188"/>
                  <a:pt x="7986" y="8751"/>
                  <a:pt x="7986" y="8751"/>
                </a:cubicBezTo>
                <a:close/>
                <a:moveTo>
                  <a:pt x="12397" y="8801"/>
                </a:moveTo>
                <a:cubicBezTo>
                  <a:pt x="12802" y="8801"/>
                  <a:pt x="13158" y="8449"/>
                  <a:pt x="13158" y="8449"/>
                </a:cubicBezTo>
                <a:lnTo>
                  <a:pt x="13158" y="8751"/>
                </a:lnTo>
                <a:lnTo>
                  <a:pt x="13766" y="8751"/>
                </a:lnTo>
                <a:lnTo>
                  <a:pt x="13766" y="5878"/>
                </a:lnTo>
                <a:lnTo>
                  <a:pt x="13158" y="5878"/>
                </a:lnTo>
                <a:lnTo>
                  <a:pt x="13158" y="8096"/>
                </a:lnTo>
                <a:cubicBezTo>
                  <a:pt x="13158" y="8096"/>
                  <a:pt x="12955" y="8348"/>
                  <a:pt x="12752" y="8348"/>
                </a:cubicBezTo>
                <a:cubicBezTo>
                  <a:pt x="12549" y="8348"/>
                  <a:pt x="12549" y="8196"/>
                  <a:pt x="12549" y="8196"/>
                </a:cubicBezTo>
                <a:lnTo>
                  <a:pt x="12549" y="5878"/>
                </a:lnTo>
                <a:lnTo>
                  <a:pt x="11941" y="5878"/>
                </a:lnTo>
                <a:lnTo>
                  <a:pt x="11941" y="8398"/>
                </a:lnTo>
                <a:cubicBezTo>
                  <a:pt x="11941" y="8398"/>
                  <a:pt x="11992" y="8801"/>
                  <a:pt x="12397" y="8801"/>
                </a:cubicBezTo>
                <a:moveTo>
                  <a:pt x="10166" y="6634"/>
                </a:moveTo>
                <a:cubicBezTo>
                  <a:pt x="10166" y="6467"/>
                  <a:pt x="10302" y="6332"/>
                  <a:pt x="10470" y="6332"/>
                </a:cubicBezTo>
                <a:cubicBezTo>
                  <a:pt x="10639" y="6332"/>
                  <a:pt x="10775" y="6467"/>
                  <a:pt x="10775" y="6634"/>
                </a:cubicBezTo>
                <a:lnTo>
                  <a:pt x="10775" y="8045"/>
                </a:lnTo>
                <a:cubicBezTo>
                  <a:pt x="10775" y="8212"/>
                  <a:pt x="10639" y="8348"/>
                  <a:pt x="10470" y="8348"/>
                </a:cubicBezTo>
                <a:cubicBezTo>
                  <a:pt x="10302" y="8348"/>
                  <a:pt x="10166" y="8212"/>
                  <a:pt x="10166" y="8045"/>
                </a:cubicBezTo>
                <a:cubicBezTo>
                  <a:pt x="10166" y="8045"/>
                  <a:pt x="10166" y="6634"/>
                  <a:pt x="10166" y="6634"/>
                </a:cubicBezTo>
                <a:close/>
                <a:moveTo>
                  <a:pt x="10369" y="8801"/>
                </a:moveTo>
                <a:lnTo>
                  <a:pt x="10572" y="8801"/>
                </a:lnTo>
                <a:cubicBezTo>
                  <a:pt x="11020" y="8801"/>
                  <a:pt x="11383" y="8440"/>
                  <a:pt x="11383" y="7995"/>
                </a:cubicBezTo>
                <a:lnTo>
                  <a:pt x="11383" y="6684"/>
                </a:lnTo>
                <a:cubicBezTo>
                  <a:pt x="11383" y="6239"/>
                  <a:pt x="11020" y="5878"/>
                  <a:pt x="10572" y="5878"/>
                </a:cubicBezTo>
                <a:lnTo>
                  <a:pt x="10369" y="5878"/>
                </a:lnTo>
                <a:cubicBezTo>
                  <a:pt x="9921" y="5878"/>
                  <a:pt x="9558" y="6239"/>
                  <a:pt x="9558" y="6684"/>
                </a:cubicBezTo>
                <a:lnTo>
                  <a:pt x="9558" y="7995"/>
                </a:lnTo>
                <a:cubicBezTo>
                  <a:pt x="9558" y="8440"/>
                  <a:pt x="9921" y="8801"/>
                  <a:pt x="10369" y="8801"/>
                </a:cubicBezTo>
              </a:path>
            </a:pathLst>
          </a:custGeom>
          <a:solidFill>
            <a:schemeClr val="bg1"/>
          </a:soli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pic>
        <p:nvPicPr>
          <p:cNvPr id="30" name="Graphic 29">
            <a:extLst>
              <a:ext uri="{FF2B5EF4-FFF2-40B4-BE49-F238E27FC236}">
                <a16:creationId xmlns:a16="http://schemas.microsoft.com/office/drawing/2014/main" id="{970F175F-7AF7-89EA-112A-720572DAAB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53684" y="4070864"/>
            <a:ext cx="289182" cy="289182"/>
          </a:xfrm>
          <a:prstGeom prst="rect">
            <a:avLst/>
          </a:prstGeom>
        </p:spPr>
      </p:pic>
      <p:sp>
        <p:nvSpPr>
          <p:cNvPr id="31" name="TextBox 30">
            <a:extLst>
              <a:ext uri="{FF2B5EF4-FFF2-40B4-BE49-F238E27FC236}">
                <a16:creationId xmlns:a16="http://schemas.microsoft.com/office/drawing/2014/main" id="{8BBE6196-BF2A-FEBF-C038-9FC0BED4A868}"/>
              </a:ext>
            </a:extLst>
          </p:cNvPr>
          <p:cNvSpPr txBox="1"/>
          <p:nvPr/>
        </p:nvSpPr>
        <p:spPr>
          <a:xfrm>
            <a:off x="7819166" y="4069364"/>
            <a:ext cx="1861503" cy="276999"/>
          </a:xfrm>
          <a:prstGeom prst="rect">
            <a:avLst/>
          </a:prstGeom>
          <a:noFill/>
        </p:spPr>
        <p:txBody>
          <a:bodyPr wrap="square" rtlCol="0">
            <a:spAutoFit/>
          </a:bodyPr>
          <a:lstStyle/>
          <a:p>
            <a:r>
              <a:rPr lang="en-MY" sz="1200" dirty="0" err="1">
                <a:solidFill>
                  <a:schemeClr val="bg1"/>
                </a:solidFill>
              </a:rPr>
              <a:t>utmofficial</a:t>
            </a:r>
            <a:endParaRPr lang="en-MY" sz="1200" dirty="0">
              <a:solidFill>
                <a:schemeClr val="bg1"/>
              </a:solidFill>
            </a:endParaRPr>
          </a:p>
        </p:txBody>
      </p:sp>
      <p:pic>
        <p:nvPicPr>
          <p:cNvPr id="33" name="Graphic 32">
            <a:extLst>
              <a:ext uri="{FF2B5EF4-FFF2-40B4-BE49-F238E27FC236}">
                <a16:creationId xmlns:a16="http://schemas.microsoft.com/office/drawing/2014/main" id="{B08DA86B-1F79-234F-1249-1C05AE9EA6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89397" y="4076956"/>
            <a:ext cx="289182" cy="289182"/>
          </a:xfrm>
          <a:prstGeom prst="rect">
            <a:avLst/>
          </a:prstGeom>
        </p:spPr>
      </p:pic>
    </p:spTree>
    <p:extLst>
      <p:ext uri="{BB962C8B-B14F-4D97-AF65-F5344CB8AC3E}">
        <p14:creationId xmlns:p14="http://schemas.microsoft.com/office/powerpoint/2010/main" val="1470522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857FEA5-9459-537C-E1D9-3C7D22507583}"/>
              </a:ext>
            </a:extLst>
          </p:cNvPr>
          <p:cNvSpPr txBox="1"/>
          <p:nvPr/>
        </p:nvSpPr>
        <p:spPr>
          <a:xfrm>
            <a:off x="2206629" y="2752081"/>
            <a:ext cx="5379027" cy="2554545"/>
          </a:xfrm>
          <a:prstGeom prst="rect">
            <a:avLst/>
          </a:prstGeom>
          <a:noFill/>
        </p:spPr>
        <p:txBody>
          <a:bodyPr wrap="square" rtlCol="0">
            <a:spAutoFit/>
          </a:bodyPr>
          <a:lstStyle/>
          <a:p>
            <a:r>
              <a:rPr lang="en-MY" sz="3200" spc="300" dirty="0">
                <a:solidFill>
                  <a:schemeClr val="tx1">
                    <a:lumMod val="75000"/>
                    <a:lumOff val="25000"/>
                  </a:schemeClr>
                </a:solidFill>
              </a:rPr>
              <a:t>1.Introction</a:t>
            </a:r>
          </a:p>
          <a:p>
            <a:r>
              <a:rPr lang="en-MY" sz="3200" spc="300" dirty="0">
                <a:solidFill>
                  <a:schemeClr val="tx1">
                    <a:lumMod val="75000"/>
                    <a:lumOff val="25000"/>
                  </a:schemeClr>
                </a:solidFill>
              </a:rPr>
              <a:t>2.Literature Review</a:t>
            </a:r>
          </a:p>
          <a:p>
            <a:r>
              <a:rPr lang="en-MY" sz="3200" spc="300" dirty="0">
                <a:solidFill>
                  <a:schemeClr val="tx1">
                    <a:lumMod val="75000"/>
                    <a:lumOff val="25000"/>
                  </a:schemeClr>
                </a:solidFill>
              </a:rPr>
              <a:t>3.</a:t>
            </a:r>
            <a:r>
              <a:rPr lang="en-US" sz="3200" spc="300" dirty="0">
                <a:solidFill>
                  <a:schemeClr val="tx1">
                    <a:lumMod val="75000"/>
                    <a:lumOff val="25000"/>
                  </a:schemeClr>
                </a:solidFill>
              </a:rPr>
              <a:t>Methodology</a:t>
            </a:r>
            <a:endParaRPr lang="en-MY" sz="3200" spc="300" dirty="0">
              <a:solidFill>
                <a:schemeClr val="tx1">
                  <a:lumMod val="75000"/>
                  <a:lumOff val="25000"/>
                </a:schemeClr>
              </a:solidFill>
            </a:endParaRPr>
          </a:p>
          <a:p>
            <a:r>
              <a:rPr lang="en-MY" sz="3200" spc="300" dirty="0">
                <a:solidFill>
                  <a:schemeClr val="tx1">
                    <a:lumMod val="75000"/>
                    <a:lumOff val="25000"/>
                  </a:schemeClr>
                </a:solidFill>
              </a:rPr>
              <a:t>4.</a:t>
            </a:r>
            <a:r>
              <a:rPr lang="en-US" sz="3200" spc="300" dirty="0">
                <a:solidFill>
                  <a:schemeClr val="tx1">
                    <a:lumMod val="75000"/>
                    <a:lumOff val="25000"/>
                  </a:schemeClr>
                </a:solidFill>
              </a:rPr>
              <a:t>Initial Results</a:t>
            </a:r>
          </a:p>
          <a:p>
            <a:endParaRPr lang="en-MY" sz="3200" spc="300" dirty="0">
              <a:solidFill>
                <a:schemeClr val="tx1">
                  <a:lumMod val="75000"/>
                  <a:lumOff val="25000"/>
                </a:schemeClr>
              </a:solidFill>
            </a:endParaRPr>
          </a:p>
        </p:txBody>
      </p:sp>
      <p:sp>
        <p:nvSpPr>
          <p:cNvPr id="6" name="TextBox 5">
            <a:extLst>
              <a:ext uri="{FF2B5EF4-FFF2-40B4-BE49-F238E27FC236}">
                <a16:creationId xmlns:a16="http://schemas.microsoft.com/office/drawing/2014/main" id="{8E102EFA-FD94-7D1F-B76C-45B63CEC7823}"/>
              </a:ext>
            </a:extLst>
          </p:cNvPr>
          <p:cNvSpPr txBox="1"/>
          <p:nvPr/>
        </p:nvSpPr>
        <p:spPr>
          <a:xfrm>
            <a:off x="2270453" y="2210206"/>
            <a:ext cx="6431894" cy="769441"/>
          </a:xfrm>
          <a:prstGeom prst="rect">
            <a:avLst/>
          </a:prstGeom>
          <a:noFill/>
        </p:spPr>
        <p:txBody>
          <a:bodyPr wrap="square" rtlCol="0">
            <a:spAutoFit/>
          </a:bodyPr>
          <a:lstStyle/>
          <a:p>
            <a:r>
              <a:rPr lang="en-US" sz="4400" b="1" kern="0" dirty="0">
                <a:solidFill>
                  <a:srgbClr val="6C1D35"/>
                </a:solidFill>
              </a:rPr>
              <a:t>Contents</a:t>
            </a:r>
          </a:p>
        </p:txBody>
      </p:sp>
      <p:pic>
        <p:nvPicPr>
          <p:cNvPr id="7" name="Picture 6">
            <a:extLst>
              <a:ext uri="{FF2B5EF4-FFF2-40B4-BE49-F238E27FC236}">
                <a16:creationId xmlns:a16="http://schemas.microsoft.com/office/drawing/2014/main" id="{770A5E36-46DF-4261-B2A9-84180659C6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7149" y="599516"/>
            <a:ext cx="2249407" cy="751894"/>
          </a:xfrm>
          <a:prstGeom prst="rect">
            <a:avLst/>
          </a:prstGeom>
        </p:spPr>
      </p:pic>
      <p:pic>
        <p:nvPicPr>
          <p:cNvPr id="2" name="Picture 1">
            <a:extLst>
              <a:ext uri="{FF2B5EF4-FFF2-40B4-BE49-F238E27FC236}">
                <a16:creationId xmlns:a16="http://schemas.microsoft.com/office/drawing/2014/main" id="{0DAB95FE-9FB6-3175-C6AD-6B6A256E7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8429" y="6352942"/>
            <a:ext cx="2136771" cy="160806"/>
          </a:xfrm>
          <a:prstGeom prst="rect">
            <a:avLst/>
          </a:prstGeom>
        </p:spPr>
      </p:pic>
    </p:spTree>
    <p:extLst>
      <p:ext uri="{BB962C8B-B14F-4D97-AF65-F5344CB8AC3E}">
        <p14:creationId xmlns:p14="http://schemas.microsoft.com/office/powerpoint/2010/main" val="1793746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A2359B-FA47-8309-5FD5-D51DACB42789}"/>
              </a:ext>
            </a:extLst>
          </p:cNvPr>
          <p:cNvSpPr txBox="1"/>
          <p:nvPr/>
        </p:nvSpPr>
        <p:spPr>
          <a:xfrm>
            <a:off x="3280979" y="2803249"/>
            <a:ext cx="4034221" cy="830997"/>
          </a:xfrm>
          <a:prstGeom prst="rect">
            <a:avLst/>
          </a:prstGeom>
          <a:noFill/>
        </p:spPr>
        <p:txBody>
          <a:bodyPr wrap="square" rtlCol="0">
            <a:spAutoFit/>
          </a:bodyPr>
          <a:lstStyle/>
          <a:p>
            <a:pPr algn="ctr"/>
            <a:r>
              <a:rPr lang="en-US" sz="4800" b="1" kern="0" dirty="0">
                <a:solidFill>
                  <a:srgbClr val="6C1D35"/>
                </a:solidFill>
              </a:rPr>
              <a:t>1.Introduction</a:t>
            </a:r>
          </a:p>
        </p:txBody>
      </p:sp>
      <p:pic>
        <p:nvPicPr>
          <p:cNvPr id="5" name="Picture 4">
            <a:extLst>
              <a:ext uri="{FF2B5EF4-FFF2-40B4-BE49-F238E27FC236}">
                <a16:creationId xmlns:a16="http://schemas.microsoft.com/office/drawing/2014/main" id="{7084184C-BDA4-1EED-A843-A55D7EBB6C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2795" y="344422"/>
            <a:ext cx="2249407" cy="751894"/>
          </a:xfrm>
          <a:prstGeom prst="rect">
            <a:avLst/>
          </a:prstGeom>
        </p:spPr>
      </p:pic>
      <p:pic>
        <p:nvPicPr>
          <p:cNvPr id="9" name="Picture 8">
            <a:extLst>
              <a:ext uri="{FF2B5EF4-FFF2-40B4-BE49-F238E27FC236}">
                <a16:creationId xmlns:a16="http://schemas.microsoft.com/office/drawing/2014/main" id="{14719AA7-B70D-336C-73F5-A522B614BE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3714" y="6529906"/>
            <a:ext cx="2060121" cy="155037"/>
          </a:xfrm>
          <a:prstGeom prst="rect">
            <a:avLst/>
          </a:prstGeom>
        </p:spPr>
      </p:pic>
      <p:cxnSp>
        <p:nvCxnSpPr>
          <p:cNvPr id="10" name="Straight Connector 9">
            <a:extLst>
              <a:ext uri="{FF2B5EF4-FFF2-40B4-BE49-F238E27FC236}">
                <a16:creationId xmlns:a16="http://schemas.microsoft.com/office/drawing/2014/main" id="{58BC7F27-4F90-296B-D41B-62FA9D80EDA4}"/>
              </a:ext>
            </a:extLst>
          </p:cNvPr>
          <p:cNvCxnSpPr>
            <a:cxnSpLocks/>
          </p:cNvCxnSpPr>
          <p:nvPr/>
        </p:nvCxnSpPr>
        <p:spPr>
          <a:xfrm>
            <a:off x="0" y="6626873"/>
            <a:ext cx="10286999"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58941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EE7C27-E235-B9E0-8E76-222F3005340E}"/>
              </a:ext>
            </a:extLst>
          </p:cNvPr>
          <p:cNvSpPr>
            <a:spLocks noGrp="1"/>
          </p:cNvSpPr>
          <p:nvPr>
            <p:ph type="title"/>
          </p:nvPr>
        </p:nvSpPr>
        <p:spPr>
          <a:xfrm>
            <a:off x="838200" y="897250"/>
            <a:ext cx="10515600" cy="5490671"/>
          </a:xfrm>
        </p:spPr>
        <p:txBody>
          <a:bodyPr>
            <a:noAutofit/>
          </a:bodyPr>
          <a:lstStyle/>
          <a:p>
            <a:r>
              <a:rPr lang="en-US" sz="2400" dirty="0">
                <a:solidFill>
                  <a:srgbClr val="0E0E0E"/>
                </a:solidFill>
                <a:effectLst/>
                <a:latin typeface=".SF NS"/>
              </a:rPr>
              <a:t>Traffic congestion is a global issue affecting both urban and rural areas, including Malaysia. Inefficient traffic control and high vehicle numbers lead to delays, increased fuel consumption, rising pollution, and reduced economic efficiency. Major cities like Kuala Lumpur, Penang, and Johor Bahru experience frequent traffic jams, but rural areas are also impacted. Effective traffic management must consider local conditions and patterns.</a:t>
            </a:r>
            <a:br>
              <a:rPr lang="en-US" sz="2400" dirty="0">
                <a:solidFill>
                  <a:srgbClr val="0E0E0E"/>
                </a:solidFill>
                <a:effectLst/>
                <a:latin typeface=".SF NS"/>
              </a:rPr>
            </a:br>
            <a:br>
              <a:rPr lang="en-US" sz="2400" dirty="0">
                <a:solidFill>
                  <a:srgbClr val="0E0E0E"/>
                </a:solidFill>
                <a:effectLst/>
                <a:latin typeface=".SF NS"/>
              </a:rPr>
            </a:br>
            <a:r>
              <a:rPr lang="en-US" sz="2400" dirty="0">
                <a:solidFill>
                  <a:srgbClr val="0E0E0E"/>
                </a:solidFill>
                <a:effectLst/>
                <a:latin typeface=".SF NS"/>
              </a:rPr>
              <a:t>This research aims to predict traffic congestion on Malaysian highways using various data sources and modeling techniques. By analyzing traffic patterns and factors like weather and roadworks, we can identify trends and provide actionable recommendations for traffic management. The study aims to influence national and regional transportation policies, improving traffic flow, reducing environmental impact, and fostering economic growth. This data-driven approach offers significant benefits for urban and regional planning.</a:t>
            </a:r>
            <a:br>
              <a:rPr lang="en-US" sz="2400" dirty="0">
                <a:solidFill>
                  <a:srgbClr val="0E0E0E"/>
                </a:solidFill>
                <a:effectLst/>
                <a:latin typeface=".SF NS"/>
              </a:rPr>
            </a:br>
            <a:endParaRPr lang="en-US" sz="2400" dirty="0"/>
          </a:p>
        </p:txBody>
      </p:sp>
      <p:pic>
        <p:nvPicPr>
          <p:cNvPr id="2" name="Picture 1">
            <a:extLst>
              <a:ext uri="{FF2B5EF4-FFF2-40B4-BE49-F238E27FC236}">
                <a16:creationId xmlns:a16="http://schemas.microsoft.com/office/drawing/2014/main" id="{50C5D547-9C42-B558-E6F9-53052F5771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4018" y="6594272"/>
            <a:ext cx="1951264" cy="146845"/>
          </a:xfrm>
          <a:prstGeom prst="rect">
            <a:avLst/>
          </a:prstGeom>
        </p:spPr>
      </p:pic>
    </p:spTree>
    <p:extLst>
      <p:ext uri="{BB962C8B-B14F-4D97-AF65-F5344CB8AC3E}">
        <p14:creationId xmlns:p14="http://schemas.microsoft.com/office/powerpoint/2010/main" val="1788879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A6896CFD-2A25-C02C-DFD9-CBB8D67797DA}"/>
              </a:ext>
            </a:extLst>
          </p:cNvPr>
          <p:cNvSpPr>
            <a:spLocks noGrp="1"/>
          </p:cNvSpPr>
          <p:nvPr>
            <p:ph type="title"/>
          </p:nvPr>
        </p:nvSpPr>
        <p:spPr>
          <a:xfrm>
            <a:off x="523106" y="1661375"/>
            <a:ext cx="4010606" cy="899442"/>
          </a:xfrm>
        </p:spPr>
        <p:txBody>
          <a:bodyPr>
            <a:normAutofit/>
          </a:bodyPr>
          <a:lstStyle/>
          <a:p>
            <a:r>
              <a:rPr lang="en-US" sz="2800" dirty="0"/>
              <a:t>Background</a:t>
            </a:r>
            <a:r>
              <a:rPr lang="zh-CN" altLang="en-US" sz="2800" dirty="0"/>
              <a:t> </a:t>
            </a:r>
            <a:r>
              <a:rPr lang="en-US" altLang="zh-CN" sz="2800" dirty="0"/>
              <a:t>Information</a:t>
            </a:r>
            <a:endParaRPr lang="en-US" sz="2800" dirty="0"/>
          </a:p>
        </p:txBody>
      </p:sp>
      <p:sp>
        <p:nvSpPr>
          <p:cNvPr id="9" name="TextBox 8">
            <a:extLst>
              <a:ext uri="{FF2B5EF4-FFF2-40B4-BE49-F238E27FC236}">
                <a16:creationId xmlns:a16="http://schemas.microsoft.com/office/drawing/2014/main" id="{730EACC6-2D61-9CD7-383F-34F4A25AD011}"/>
              </a:ext>
            </a:extLst>
          </p:cNvPr>
          <p:cNvSpPr txBox="1"/>
          <p:nvPr/>
        </p:nvSpPr>
        <p:spPr>
          <a:xfrm>
            <a:off x="523106" y="2712049"/>
            <a:ext cx="4731473" cy="1938992"/>
          </a:xfrm>
          <a:prstGeom prst="rect">
            <a:avLst/>
          </a:prstGeom>
          <a:noFill/>
        </p:spPr>
        <p:txBody>
          <a:bodyPr wrap="square" lIns="0" rIns="0" rtlCol="0">
            <a:spAutoFit/>
          </a:bodyPr>
          <a:lstStyle/>
          <a:p>
            <a:r>
              <a:rPr lang="en-US" sz="2000" dirty="0">
                <a:solidFill>
                  <a:srgbClr val="0E0E0E"/>
                </a:solidFill>
                <a:effectLst/>
                <a:latin typeface=".SF NS"/>
              </a:rPr>
              <a:t>• Traffic congestion is a significant issue in urban and rural Malaysia.</a:t>
            </a:r>
          </a:p>
          <a:p>
            <a:r>
              <a:rPr lang="en-US" sz="2000" dirty="0">
                <a:solidFill>
                  <a:srgbClr val="0E0E0E"/>
                </a:solidFill>
                <a:effectLst/>
                <a:latin typeface=".SF NS"/>
              </a:rPr>
              <a:t>• Affects daily commute times, economic activities, and environmental quality.</a:t>
            </a:r>
          </a:p>
          <a:p>
            <a:r>
              <a:rPr lang="en-US" sz="2000" dirty="0">
                <a:solidFill>
                  <a:srgbClr val="0E0E0E"/>
                </a:solidFill>
                <a:effectLst/>
                <a:latin typeface=".SF NS"/>
              </a:rPr>
              <a:t>• Importance of understanding and managing congestion for better urban planning.</a:t>
            </a:r>
          </a:p>
        </p:txBody>
      </p:sp>
      <p:sp>
        <p:nvSpPr>
          <p:cNvPr id="14" name="TextBox 13">
            <a:extLst>
              <a:ext uri="{FF2B5EF4-FFF2-40B4-BE49-F238E27FC236}">
                <a16:creationId xmlns:a16="http://schemas.microsoft.com/office/drawing/2014/main" id="{17667E44-8503-533B-F3AE-F803596C04DE}"/>
              </a:ext>
            </a:extLst>
          </p:cNvPr>
          <p:cNvSpPr txBox="1"/>
          <p:nvPr/>
        </p:nvSpPr>
        <p:spPr>
          <a:xfrm>
            <a:off x="6244539" y="2712049"/>
            <a:ext cx="4024134" cy="2246769"/>
          </a:xfrm>
          <a:prstGeom prst="rect">
            <a:avLst/>
          </a:prstGeom>
          <a:noFill/>
        </p:spPr>
        <p:txBody>
          <a:bodyPr wrap="square" lIns="0" rIns="0" rtlCol="0">
            <a:spAutoFit/>
          </a:bodyPr>
          <a:lstStyle/>
          <a:p>
            <a:r>
              <a:rPr lang="en-US" sz="2000" dirty="0">
                <a:solidFill>
                  <a:srgbClr val="0E0E0E"/>
                </a:solidFill>
                <a:effectLst/>
                <a:latin typeface=".SF NS"/>
              </a:rPr>
              <a:t>• Collect and analyze traffic data.</a:t>
            </a:r>
          </a:p>
          <a:p>
            <a:r>
              <a:rPr lang="en-US" sz="2000" dirty="0">
                <a:solidFill>
                  <a:srgbClr val="0E0E0E"/>
                </a:solidFill>
                <a:effectLst/>
                <a:latin typeface=".SF NS"/>
              </a:rPr>
              <a:t>• Identify major contributors to traffic congestion.</a:t>
            </a:r>
          </a:p>
          <a:p>
            <a:r>
              <a:rPr lang="en-US" sz="2000" dirty="0">
                <a:solidFill>
                  <a:srgbClr val="0E0E0E"/>
                </a:solidFill>
                <a:effectLst/>
                <a:latin typeface=".SF NS"/>
              </a:rPr>
              <a:t>• Develop predictive models for traffic congestion.</a:t>
            </a:r>
          </a:p>
          <a:p>
            <a:r>
              <a:rPr lang="en-US" sz="2000" dirty="0">
                <a:solidFill>
                  <a:srgbClr val="0E0E0E"/>
                </a:solidFill>
                <a:effectLst/>
                <a:latin typeface=".SF NS"/>
              </a:rPr>
              <a:t>• Provide actionable insights for traffic management authorities.</a:t>
            </a:r>
          </a:p>
        </p:txBody>
      </p:sp>
      <p:pic>
        <p:nvPicPr>
          <p:cNvPr id="3" name="Picture 2">
            <a:extLst>
              <a:ext uri="{FF2B5EF4-FFF2-40B4-BE49-F238E27FC236}">
                <a16:creationId xmlns:a16="http://schemas.microsoft.com/office/drawing/2014/main" id="{60BB93CE-FE44-B264-B29B-62D7A48557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4018" y="6594272"/>
            <a:ext cx="1951264" cy="146845"/>
          </a:xfrm>
          <a:prstGeom prst="rect">
            <a:avLst/>
          </a:prstGeom>
        </p:spPr>
      </p:pic>
      <p:sp>
        <p:nvSpPr>
          <p:cNvPr id="2" name="Title 3">
            <a:extLst>
              <a:ext uri="{FF2B5EF4-FFF2-40B4-BE49-F238E27FC236}">
                <a16:creationId xmlns:a16="http://schemas.microsoft.com/office/drawing/2014/main" id="{DD57D357-27A0-4600-4408-9DC92C11626B}"/>
              </a:ext>
            </a:extLst>
          </p:cNvPr>
          <p:cNvSpPr txBox="1">
            <a:spLocks/>
          </p:cNvSpPr>
          <p:nvPr/>
        </p:nvSpPr>
        <p:spPr>
          <a:xfrm>
            <a:off x="6244539" y="1661375"/>
            <a:ext cx="2397528" cy="89944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chemeClr val="tx1"/>
                </a:solidFill>
                <a:latin typeface="+mn-lt"/>
                <a:ea typeface="+mj-ea"/>
                <a:cs typeface="+mj-cs"/>
              </a:defRPr>
            </a:lvl1pPr>
          </a:lstStyle>
          <a:p>
            <a:r>
              <a:rPr lang="en-CN" sz="2800" dirty="0"/>
              <a:t>Main</a:t>
            </a:r>
            <a:r>
              <a:rPr lang="zh-CN" altLang="en-US" sz="2800" dirty="0"/>
              <a:t> </a:t>
            </a:r>
            <a:r>
              <a:rPr lang="en-US" altLang="zh-CN" sz="2800" dirty="0"/>
              <a:t>Goals</a:t>
            </a:r>
            <a:endParaRPr lang="en-US" sz="2800" dirty="0"/>
          </a:p>
        </p:txBody>
      </p:sp>
    </p:spTree>
    <p:extLst>
      <p:ext uri="{BB962C8B-B14F-4D97-AF65-F5344CB8AC3E}">
        <p14:creationId xmlns:p14="http://schemas.microsoft.com/office/powerpoint/2010/main" val="1482244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1FB2F59-E19D-7E86-09AC-E5DBDF5DED6E}"/>
              </a:ext>
            </a:extLst>
          </p:cNvPr>
          <p:cNvSpPr txBox="1"/>
          <p:nvPr/>
        </p:nvSpPr>
        <p:spPr>
          <a:xfrm>
            <a:off x="1524000" y="2615593"/>
            <a:ext cx="9144000" cy="3112647"/>
          </a:xfrm>
          <a:prstGeom prst="rect">
            <a:avLst/>
          </a:prstGeom>
          <a:noFill/>
        </p:spPr>
        <p:txBody>
          <a:bodyPr wrap="square" lIns="0" rIns="0" rtlCol="0">
            <a:spAutoFit/>
          </a:bodyPr>
          <a:lstStyle/>
          <a:p>
            <a:pPr>
              <a:lnSpc>
                <a:spcPct val="115000"/>
              </a:lnSpc>
              <a:spcAft>
                <a:spcPts val="800"/>
              </a:spcAft>
            </a:pPr>
            <a:r>
              <a:rPr lang="en-CN" sz="2400" kern="100" dirty="0">
                <a:effectLst/>
                <a:latin typeface="Aptos" panose="020B0004020202020204" pitchFamily="34" charset="0"/>
                <a:ea typeface="DengXian" panose="02010600030101010101" pitchFamily="2" charset="-122"/>
                <a:cs typeface="Times New Roman" panose="02020603050405020304" pitchFamily="18" charset="0"/>
              </a:rPr>
              <a:t>Traffic congestion is a wide-range problem that is influenced by many factors such as traffic volume, road conditions, weather, public events among othersAnalyzing and attacking the problem is a complex task. Traditional methods of attacking the problem have fallen short in the hope of managing traffic volume and giving a cleaner experience to the commuter. </a:t>
            </a:r>
          </a:p>
          <a:p>
            <a:pPr algn="ctr"/>
            <a:endParaRPr lang="en-US" sz="2400" dirty="0">
              <a:ea typeface="Roboto Condensed Light" panose="02000000000000000000" pitchFamily="2" charset="0"/>
              <a:cs typeface="Roboto Condensed Light" panose="02000000000000000000" pitchFamily="2" charset="0"/>
            </a:endParaRPr>
          </a:p>
        </p:txBody>
      </p:sp>
      <p:sp>
        <p:nvSpPr>
          <p:cNvPr id="7" name="Title 1">
            <a:extLst>
              <a:ext uri="{FF2B5EF4-FFF2-40B4-BE49-F238E27FC236}">
                <a16:creationId xmlns:a16="http://schemas.microsoft.com/office/drawing/2014/main" id="{DC33507F-306A-4550-E549-C869A96AD1F4}"/>
              </a:ext>
            </a:extLst>
          </p:cNvPr>
          <p:cNvSpPr>
            <a:spLocks noGrp="1"/>
          </p:cNvSpPr>
          <p:nvPr>
            <p:ph type="ctrTitle"/>
          </p:nvPr>
        </p:nvSpPr>
        <p:spPr>
          <a:xfrm>
            <a:off x="3636135" y="1234468"/>
            <a:ext cx="4464676" cy="1381125"/>
          </a:xfrm>
        </p:spPr>
        <p:txBody>
          <a:bodyPr/>
          <a:lstStyle/>
          <a:p>
            <a:r>
              <a:rPr lang="en-US" dirty="0"/>
              <a:t>Problem Statement</a:t>
            </a:r>
          </a:p>
        </p:txBody>
      </p:sp>
      <p:pic>
        <p:nvPicPr>
          <p:cNvPr id="2" name="Picture 1">
            <a:extLst>
              <a:ext uri="{FF2B5EF4-FFF2-40B4-BE49-F238E27FC236}">
                <a16:creationId xmlns:a16="http://schemas.microsoft.com/office/drawing/2014/main" id="{045E698A-0049-78A0-7E7E-D51BF2E6D3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4018" y="6594272"/>
            <a:ext cx="1951264" cy="146845"/>
          </a:xfrm>
          <a:prstGeom prst="rect">
            <a:avLst/>
          </a:prstGeom>
        </p:spPr>
      </p:pic>
    </p:spTree>
    <p:extLst>
      <p:ext uri="{BB962C8B-B14F-4D97-AF65-F5344CB8AC3E}">
        <p14:creationId xmlns:p14="http://schemas.microsoft.com/office/powerpoint/2010/main" val="1853359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C12763-9475-AE00-434A-31F721C5B9A4}"/>
              </a:ext>
            </a:extLst>
          </p:cNvPr>
          <p:cNvSpPr txBox="1"/>
          <p:nvPr/>
        </p:nvSpPr>
        <p:spPr>
          <a:xfrm>
            <a:off x="1002222" y="3783140"/>
            <a:ext cx="2406493" cy="1669368"/>
          </a:xfrm>
          <a:prstGeom prst="rect">
            <a:avLst/>
          </a:prstGeom>
          <a:noFill/>
        </p:spPr>
        <p:txBody>
          <a:bodyPr wrap="square" lIns="0" rIns="0" rtlCol="0">
            <a:spAutoFit/>
          </a:bodyPr>
          <a:lstStyle/>
          <a:p>
            <a:pPr>
              <a:lnSpc>
                <a:spcPct val="115000"/>
              </a:lnSpc>
              <a:spcAft>
                <a:spcPts val="800"/>
              </a:spcAft>
            </a:pPr>
            <a:r>
              <a:rPr lang="en-CN" sz="1800" kern="100" dirty="0">
                <a:effectLst/>
                <a:latin typeface="Aptos" panose="020B0004020202020204" pitchFamily="34" charset="0"/>
                <a:ea typeface="DengXian" panose="02010600030101010101" pitchFamily="2" charset="-122"/>
                <a:cs typeface="Times New Roman" panose="02020603050405020304" pitchFamily="18" charset="0"/>
              </a:rPr>
              <a:t>1. What are the major contributors that cause traffic congestion across different parts of Malaysia? </a:t>
            </a:r>
          </a:p>
        </p:txBody>
      </p:sp>
      <p:grpSp>
        <p:nvGrpSpPr>
          <p:cNvPr id="12" name="Group 11">
            <a:extLst>
              <a:ext uri="{FF2B5EF4-FFF2-40B4-BE49-F238E27FC236}">
                <a16:creationId xmlns:a16="http://schemas.microsoft.com/office/drawing/2014/main" id="{E3804633-828B-77D7-A1C8-54D11659CB97}"/>
              </a:ext>
            </a:extLst>
          </p:cNvPr>
          <p:cNvGrpSpPr/>
          <p:nvPr/>
        </p:nvGrpSpPr>
        <p:grpSpPr>
          <a:xfrm>
            <a:off x="4317814" y="2814547"/>
            <a:ext cx="582460" cy="582460"/>
            <a:chOff x="4592877" y="2531202"/>
            <a:chExt cx="776613" cy="776613"/>
          </a:xfrm>
        </p:grpSpPr>
        <p:sp>
          <p:nvSpPr>
            <p:cNvPr id="13" name="Oval 12">
              <a:extLst>
                <a:ext uri="{FF2B5EF4-FFF2-40B4-BE49-F238E27FC236}">
                  <a16:creationId xmlns:a16="http://schemas.microsoft.com/office/drawing/2014/main" id="{4FB3BA71-5B35-B13A-1311-30411CCD41CA}"/>
                </a:ext>
              </a:extLst>
            </p:cNvPr>
            <p:cNvSpPr/>
            <p:nvPr/>
          </p:nvSpPr>
          <p:spPr>
            <a:xfrm>
              <a:off x="4592877" y="2531202"/>
              <a:ext cx="776613" cy="7766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4" name="Group 13">
              <a:extLst>
                <a:ext uri="{FF2B5EF4-FFF2-40B4-BE49-F238E27FC236}">
                  <a16:creationId xmlns:a16="http://schemas.microsoft.com/office/drawing/2014/main" id="{8D980150-235A-33DC-25D2-FBD25CE5DD67}"/>
                </a:ext>
              </a:extLst>
            </p:cNvPr>
            <p:cNvGrpSpPr/>
            <p:nvPr/>
          </p:nvGrpSpPr>
          <p:grpSpPr>
            <a:xfrm>
              <a:off x="4740676" y="2693289"/>
              <a:ext cx="481012" cy="452438"/>
              <a:chOff x="8106304" y="3879322"/>
              <a:chExt cx="481012" cy="452438"/>
            </a:xfrm>
            <a:solidFill>
              <a:schemeClr val="bg1"/>
            </a:solidFill>
          </p:grpSpPr>
          <p:sp>
            <p:nvSpPr>
              <p:cNvPr id="15" name="Freeform 32">
                <a:extLst>
                  <a:ext uri="{FF2B5EF4-FFF2-40B4-BE49-F238E27FC236}">
                    <a16:creationId xmlns:a16="http://schemas.microsoft.com/office/drawing/2014/main" id="{29A5D22D-5FD3-DE6E-70B7-F1E45F2CB247}"/>
                  </a:ext>
                </a:extLst>
              </p:cNvPr>
              <p:cNvSpPr>
                <a:spLocks noEditPoints="1"/>
              </p:cNvSpPr>
              <p:nvPr/>
            </p:nvSpPr>
            <p:spPr bwMode="auto">
              <a:xfrm>
                <a:off x="8166629" y="3939647"/>
                <a:ext cx="361950" cy="241300"/>
              </a:xfrm>
              <a:custGeom>
                <a:avLst/>
                <a:gdLst>
                  <a:gd name="T0" fmla="*/ 92 w 96"/>
                  <a:gd name="T1" fmla="*/ 0 h 64"/>
                  <a:gd name="T2" fmla="*/ 4 w 96"/>
                  <a:gd name="T3" fmla="*/ 0 h 64"/>
                  <a:gd name="T4" fmla="*/ 0 w 96"/>
                  <a:gd name="T5" fmla="*/ 4 h 64"/>
                  <a:gd name="T6" fmla="*/ 0 w 96"/>
                  <a:gd name="T7" fmla="*/ 60 h 64"/>
                  <a:gd name="T8" fmla="*/ 4 w 96"/>
                  <a:gd name="T9" fmla="*/ 64 h 64"/>
                  <a:gd name="T10" fmla="*/ 92 w 96"/>
                  <a:gd name="T11" fmla="*/ 64 h 64"/>
                  <a:gd name="T12" fmla="*/ 96 w 96"/>
                  <a:gd name="T13" fmla="*/ 60 h 64"/>
                  <a:gd name="T14" fmla="*/ 96 w 96"/>
                  <a:gd name="T15" fmla="*/ 4 h 64"/>
                  <a:gd name="T16" fmla="*/ 92 w 96"/>
                  <a:gd name="T17" fmla="*/ 0 h 64"/>
                  <a:gd name="T18" fmla="*/ 92 w 96"/>
                  <a:gd name="T19" fmla="*/ 60 h 64"/>
                  <a:gd name="T20" fmla="*/ 4 w 96"/>
                  <a:gd name="T21" fmla="*/ 60 h 64"/>
                  <a:gd name="T22" fmla="*/ 4 w 96"/>
                  <a:gd name="T23" fmla="*/ 4 h 64"/>
                  <a:gd name="T24" fmla="*/ 92 w 96"/>
                  <a:gd name="T25" fmla="*/ 4 h 64"/>
                  <a:gd name="T26" fmla="*/ 92 w 96"/>
                  <a:gd name="T2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64">
                    <a:moveTo>
                      <a:pt x="92" y="0"/>
                    </a:moveTo>
                    <a:cubicBezTo>
                      <a:pt x="4" y="0"/>
                      <a:pt x="4" y="0"/>
                      <a:pt x="4" y="0"/>
                    </a:cubicBezTo>
                    <a:cubicBezTo>
                      <a:pt x="2" y="0"/>
                      <a:pt x="0" y="2"/>
                      <a:pt x="0" y="4"/>
                    </a:cubicBezTo>
                    <a:cubicBezTo>
                      <a:pt x="0" y="60"/>
                      <a:pt x="0" y="60"/>
                      <a:pt x="0" y="60"/>
                    </a:cubicBezTo>
                    <a:cubicBezTo>
                      <a:pt x="0" y="62"/>
                      <a:pt x="2" y="64"/>
                      <a:pt x="4" y="64"/>
                    </a:cubicBezTo>
                    <a:cubicBezTo>
                      <a:pt x="92" y="64"/>
                      <a:pt x="92" y="64"/>
                      <a:pt x="92" y="64"/>
                    </a:cubicBezTo>
                    <a:cubicBezTo>
                      <a:pt x="94" y="64"/>
                      <a:pt x="96" y="62"/>
                      <a:pt x="96" y="60"/>
                    </a:cubicBezTo>
                    <a:cubicBezTo>
                      <a:pt x="96" y="4"/>
                      <a:pt x="96" y="4"/>
                      <a:pt x="96" y="4"/>
                    </a:cubicBezTo>
                    <a:cubicBezTo>
                      <a:pt x="96" y="2"/>
                      <a:pt x="94" y="0"/>
                      <a:pt x="92" y="0"/>
                    </a:cubicBezTo>
                    <a:close/>
                    <a:moveTo>
                      <a:pt x="92" y="60"/>
                    </a:moveTo>
                    <a:cubicBezTo>
                      <a:pt x="4" y="60"/>
                      <a:pt x="4" y="60"/>
                      <a:pt x="4" y="60"/>
                    </a:cubicBezTo>
                    <a:cubicBezTo>
                      <a:pt x="4" y="4"/>
                      <a:pt x="4" y="4"/>
                      <a:pt x="4" y="4"/>
                    </a:cubicBezTo>
                    <a:cubicBezTo>
                      <a:pt x="92" y="4"/>
                      <a:pt x="92" y="4"/>
                      <a:pt x="92" y="4"/>
                    </a:cubicBezTo>
                    <a:lnTo>
                      <a:pt x="92" y="60"/>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p>
            </p:txBody>
          </p:sp>
          <p:sp>
            <p:nvSpPr>
              <p:cNvPr id="16" name="Freeform 33">
                <a:extLst>
                  <a:ext uri="{FF2B5EF4-FFF2-40B4-BE49-F238E27FC236}">
                    <a16:creationId xmlns:a16="http://schemas.microsoft.com/office/drawing/2014/main" id="{6B213234-B0EC-E7FD-4118-071B8893A2DD}"/>
                  </a:ext>
                </a:extLst>
              </p:cNvPr>
              <p:cNvSpPr>
                <a:spLocks noEditPoints="1"/>
              </p:cNvSpPr>
              <p:nvPr/>
            </p:nvSpPr>
            <p:spPr bwMode="auto">
              <a:xfrm>
                <a:off x="8106304" y="3879322"/>
                <a:ext cx="481012" cy="452438"/>
              </a:xfrm>
              <a:custGeom>
                <a:avLst/>
                <a:gdLst>
                  <a:gd name="T0" fmla="*/ 116 w 128"/>
                  <a:gd name="T1" fmla="*/ 0 h 120"/>
                  <a:gd name="T2" fmla="*/ 12 w 128"/>
                  <a:gd name="T3" fmla="*/ 0 h 120"/>
                  <a:gd name="T4" fmla="*/ 0 w 128"/>
                  <a:gd name="T5" fmla="*/ 12 h 120"/>
                  <a:gd name="T6" fmla="*/ 0 w 128"/>
                  <a:gd name="T7" fmla="*/ 92 h 120"/>
                  <a:gd name="T8" fmla="*/ 12 w 128"/>
                  <a:gd name="T9" fmla="*/ 104 h 120"/>
                  <a:gd name="T10" fmla="*/ 52 w 128"/>
                  <a:gd name="T11" fmla="*/ 104 h 120"/>
                  <a:gd name="T12" fmla="*/ 52 w 128"/>
                  <a:gd name="T13" fmla="*/ 109 h 120"/>
                  <a:gd name="T14" fmla="*/ 27 w 128"/>
                  <a:gd name="T15" fmla="*/ 112 h 120"/>
                  <a:gd name="T16" fmla="*/ 24 w 128"/>
                  <a:gd name="T17" fmla="*/ 116 h 120"/>
                  <a:gd name="T18" fmla="*/ 28 w 128"/>
                  <a:gd name="T19" fmla="*/ 120 h 120"/>
                  <a:gd name="T20" fmla="*/ 100 w 128"/>
                  <a:gd name="T21" fmla="*/ 120 h 120"/>
                  <a:gd name="T22" fmla="*/ 104 w 128"/>
                  <a:gd name="T23" fmla="*/ 116 h 120"/>
                  <a:gd name="T24" fmla="*/ 101 w 128"/>
                  <a:gd name="T25" fmla="*/ 112 h 120"/>
                  <a:gd name="T26" fmla="*/ 76 w 128"/>
                  <a:gd name="T27" fmla="*/ 109 h 120"/>
                  <a:gd name="T28" fmla="*/ 76 w 128"/>
                  <a:gd name="T29" fmla="*/ 104 h 120"/>
                  <a:gd name="T30" fmla="*/ 116 w 128"/>
                  <a:gd name="T31" fmla="*/ 104 h 120"/>
                  <a:gd name="T32" fmla="*/ 128 w 128"/>
                  <a:gd name="T33" fmla="*/ 92 h 120"/>
                  <a:gd name="T34" fmla="*/ 128 w 128"/>
                  <a:gd name="T35" fmla="*/ 12 h 120"/>
                  <a:gd name="T36" fmla="*/ 116 w 128"/>
                  <a:gd name="T37" fmla="*/ 0 h 120"/>
                  <a:gd name="T38" fmla="*/ 120 w 128"/>
                  <a:gd name="T39" fmla="*/ 92 h 120"/>
                  <a:gd name="T40" fmla="*/ 116 w 128"/>
                  <a:gd name="T41" fmla="*/ 96 h 120"/>
                  <a:gd name="T42" fmla="*/ 80 w 128"/>
                  <a:gd name="T43" fmla="*/ 96 h 120"/>
                  <a:gd name="T44" fmla="*/ 48 w 128"/>
                  <a:gd name="T45" fmla="*/ 96 h 120"/>
                  <a:gd name="T46" fmla="*/ 12 w 128"/>
                  <a:gd name="T47" fmla="*/ 96 h 120"/>
                  <a:gd name="T48" fmla="*/ 8 w 128"/>
                  <a:gd name="T49" fmla="*/ 92 h 120"/>
                  <a:gd name="T50" fmla="*/ 8 w 128"/>
                  <a:gd name="T51" fmla="*/ 12 h 120"/>
                  <a:gd name="T52" fmla="*/ 12 w 128"/>
                  <a:gd name="T53" fmla="*/ 8 h 120"/>
                  <a:gd name="T54" fmla="*/ 116 w 128"/>
                  <a:gd name="T55" fmla="*/ 8 h 120"/>
                  <a:gd name="T56" fmla="*/ 120 w 128"/>
                  <a:gd name="T57" fmla="*/ 12 h 120"/>
                  <a:gd name="T58" fmla="*/ 120 w 128"/>
                  <a:gd name="T59" fmla="*/ 9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 h="120">
                    <a:moveTo>
                      <a:pt x="116" y="0"/>
                    </a:moveTo>
                    <a:cubicBezTo>
                      <a:pt x="12" y="0"/>
                      <a:pt x="12" y="0"/>
                      <a:pt x="12" y="0"/>
                    </a:cubicBezTo>
                    <a:cubicBezTo>
                      <a:pt x="5" y="0"/>
                      <a:pt x="0" y="5"/>
                      <a:pt x="0" y="12"/>
                    </a:cubicBezTo>
                    <a:cubicBezTo>
                      <a:pt x="0" y="92"/>
                      <a:pt x="0" y="92"/>
                      <a:pt x="0" y="92"/>
                    </a:cubicBezTo>
                    <a:cubicBezTo>
                      <a:pt x="0" y="99"/>
                      <a:pt x="5" y="104"/>
                      <a:pt x="12" y="104"/>
                    </a:cubicBezTo>
                    <a:cubicBezTo>
                      <a:pt x="52" y="104"/>
                      <a:pt x="52" y="104"/>
                      <a:pt x="52" y="104"/>
                    </a:cubicBezTo>
                    <a:cubicBezTo>
                      <a:pt x="52" y="109"/>
                      <a:pt x="52" y="109"/>
                      <a:pt x="52" y="109"/>
                    </a:cubicBezTo>
                    <a:cubicBezTo>
                      <a:pt x="27" y="112"/>
                      <a:pt x="27" y="112"/>
                      <a:pt x="27" y="112"/>
                    </a:cubicBezTo>
                    <a:cubicBezTo>
                      <a:pt x="25" y="113"/>
                      <a:pt x="24" y="114"/>
                      <a:pt x="24" y="116"/>
                    </a:cubicBezTo>
                    <a:cubicBezTo>
                      <a:pt x="24" y="118"/>
                      <a:pt x="26" y="120"/>
                      <a:pt x="28" y="120"/>
                    </a:cubicBezTo>
                    <a:cubicBezTo>
                      <a:pt x="100" y="120"/>
                      <a:pt x="100" y="120"/>
                      <a:pt x="100" y="120"/>
                    </a:cubicBezTo>
                    <a:cubicBezTo>
                      <a:pt x="102" y="120"/>
                      <a:pt x="104" y="118"/>
                      <a:pt x="104" y="116"/>
                    </a:cubicBezTo>
                    <a:cubicBezTo>
                      <a:pt x="104" y="114"/>
                      <a:pt x="103" y="113"/>
                      <a:pt x="101" y="112"/>
                    </a:cubicBezTo>
                    <a:cubicBezTo>
                      <a:pt x="76" y="109"/>
                      <a:pt x="76" y="109"/>
                      <a:pt x="76" y="109"/>
                    </a:cubicBezTo>
                    <a:cubicBezTo>
                      <a:pt x="76" y="104"/>
                      <a:pt x="76" y="104"/>
                      <a:pt x="76" y="104"/>
                    </a:cubicBezTo>
                    <a:cubicBezTo>
                      <a:pt x="116" y="104"/>
                      <a:pt x="116" y="104"/>
                      <a:pt x="116" y="104"/>
                    </a:cubicBezTo>
                    <a:cubicBezTo>
                      <a:pt x="123" y="104"/>
                      <a:pt x="128" y="99"/>
                      <a:pt x="128" y="92"/>
                    </a:cubicBezTo>
                    <a:cubicBezTo>
                      <a:pt x="128" y="12"/>
                      <a:pt x="128" y="12"/>
                      <a:pt x="128" y="12"/>
                    </a:cubicBezTo>
                    <a:cubicBezTo>
                      <a:pt x="128" y="5"/>
                      <a:pt x="123" y="0"/>
                      <a:pt x="116" y="0"/>
                    </a:cubicBezTo>
                    <a:close/>
                    <a:moveTo>
                      <a:pt x="120" y="92"/>
                    </a:moveTo>
                    <a:cubicBezTo>
                      <a:pt x="120" y="94"/>
                      <a:pt x="118" y="96"/>
                      <a:pt x="116" y="96"/>
                    </a:cubicBezTo>
                    <a:cubicBezTo>
                      <a:pt x="80" y="96"/>
                      <a:pt x="80" y="96"/>
                      <a:pt x="80" y="96"/>
                    </a:cubicBezTo>
                    <a:cubicBezTo>
                      <a:pt x="48" y="96"/>
                      <a:pt x="48" y="96"/>
                      <a:pt x="48" y="96"/>
                    </a:cubicBezTo>
                    <a:cubicBezTo>
                      <a:pt x="12" y="96"/>
                      <a:pt x="12" y="96"/>
                      <a:pt x="12" y="96"/>
                    </a:cubicBezTo>
                    <a:cubicBezTo>
                      <a:pt x="10" y="96"/>
                      <a:pt x="8" y="94"/>
                      <a:pt x="8" y="92"/>
                    </a:cubicBezTo>
                    <a:cubicBezTo>
                      <a:pt x="8" y="12"/>
                      <a:pt x="8" y="12"/>
                      <a:pt x="8" y="12"/>
                    </a:cubicBezTo>
                    <a:cubicBezTo>
                      <a:pt x="8" y="10"/>
                      <a:pt x="10" y="8"/>
                      <a:pt x="12" y="8"/>
                    </a:cubicBezTo>
                    <a:cubicBezTo>
                      <a:pt x="116" y="8"/>
                      <a:pt x="116" y="8"/>
                      <a:pt x="116" y="8"/>
                    </a:cubicBezTo>
                    <a:cubicBezTo>
                      <a:pt x="118" y="8"/>
                      <a:pt x="120" y="10"/>
                      <a:pt x="120" y="12"/>
                    </a:cubicBezTo>
                    <a:lnTo>
                      <a:pt x="120" y="92"/>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p>
            </p:txBody>
          </p:sp>
        </p:grpSp>
      </p:grpSp>
      <p:grpSp>
        <p:nvGrpSpPr>
          <p:cNvPr id="17" name="Group 16">
            <a:extLst>
              <a:ext uri="{FF2B5EF4-FFF2-40B4-BE49-F238E27FC236}">
                <a16:creationId xmlns:a16="http://schemas.microsoft.com/office/drawing/2014/main" id="{33C5322B-F665-E02E-5A29-76EDF2E3E036}"/>
              </a:ext>
            </a:extLst>
          </p:cNvPr>
          <p:cNvGrpSpPr/>
          <p:nvPr/>
        </p:nvGrpSpPr>
        <p:grpSpPr>
          <a:xfrm>
            <a:off x="6987841" y="2814547"/>
            <a:ext cx="582460" cy="582460"/>
            <a:chOff x="6822510" y="2531202"/>
            <a:chExt cx="776613" cy="776613"/>
          </a:xfrm>
        </p:grpSpPr>
        <p:sp>
          <p:nvSpPr>
            <p:cNvPr id="18" name="Oval 17">
              <a:extLst>
                <a:ext uri="{FF2B5EF4-FFF2-40B4-BE49-F238E27FC236}">
                  <a16:creationId xmlns:a16="http://schemas.microsoft.com/office/drawing/2014/main" id="{22AF954C-B6FE-EC43-4FA0-14F5CED4CF87}"/>
                </a:ext>
              </a:extLst>
            </p:cNvPr>
            <p:cNvSpPr/>
            <p:nvPr/>
          </p:nvSpPr>
          <p:spPr>
            <a:xfrm>
              <a:off x="6822510" y="2531202"/>
              <a:ext cx="776613" cy="77661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Freeform 34">
              <a:extLst>
                <a:ext uri="{FF2B5EF4-FFF2-40B4-BE49-F238E27FC236}">
                  <a16:creationId xmlns:a16="http://schemas.microsoft.com/office/drawing/2014/main" id="{5FA6B053-AF3C-82F2-3DCA-BE242773AC1E}"/>
                </a:ext>
              </a:extLst>
            </p:cNvPr>
            <p:cNvSpPr>
              <a:spLocks noEditPoints="1"/>
            </p:cNvSpPr>
            <p:nvPr/>
          </p:nvSpPr>
          <p:spPr bwMode="auto">
            <a:xfrm>
              <a:off x="6962371" y="2678208"/>
              <a:ext cx="496887" cy="482600"/>
            </a:xfrm>
            <a:custGeom>
              <a:avLst/>
              <a:gdLst>
                <a:gd name="T0" fmla="*/ 94 w 132"/>
                <a:gd name="T1" fmla="*/ 0 h 128"/>
                <a:gd name="T2" fmla="*/ 56 w 132"/>
                <a:gd name="T3" fmla="*/ 27 h 128"/>
                <a:gd name="T4" fmla="*/ 55 w 132"/>
                <a:gd name="T5" fmla="*/ 27 h 128"/>
                <a:gd name="T6" fmla="*/ 14 w 132"/>
                <a:gd name="T7" fmla="*/ 69 h 128"/>
                <a:gd name="T8" fmla="*/ 1 w 132"/>
                <a:gd name="T9" fmla="*/ 110 h 128"/>
                <a:gd name="T10" fmla="*/ 14 w 132"/>
                <a:gd name="T11" fmla="*/ 128 h 128"/>
                <a:gd name="T12" fmla="*/ 53 w 132"/>
                <a:gd name="T13" fmla="*/ 118 h 128"/>
                <a:gd name="T14" fmla="*/ 120 w 132"/>
                <a:gd name="T15" fmla="*/ 53 h 128"/>
                <a:gd name="T16" fmla="*/ 64 w 132"/>
                <a:gd name="T17" fmla="*/ 95 h 128"/>
                <a:gd name="T18" fmla="*/ 99 w 132"/>
                <a:gd name="T19" fmla="*/ 47 h 128"/>
                <a:gd name="T20" fmla="*/ 95 w 132"/>
                <a:gd name="T21" fmla="*/ 67 h 128"/>
                <a:gd name="T22" fmla="*/ 64 w 132"/>
                <a:gd name="T23" fmla="*/ 98 h 128"/>
                <a:gd name="T24" fmla="*/ 59 w 132"/>
                <a:gd name="T25" fmla="*/ 81 h 128"/>
                <a:gd name="T26" fmla="*/ 46 w 132"/>
                <a:gd name="T27" fmla="*/ 68 h 128"/>
                <a:gd name="T28" fmla="*/ 92 w 132"/>
                <a:gd name="T29" fmla="*/ 36 h 128"/>
                <a:gd name="T30" fmla="*/ 59 w 132"/>
                <a:gd name="T31" fmla="*/ 81 h 128"/>
                <a:gd name="T32" fmla="*/ 30 w 132"/>
                <a:gd name="T33" fmla="*/ 64 h 128"/>
                <a:gd name="T34" fmla="*/ 80 w 132"/>
                <a:gd name="T35" fmla="*/ 29 h 128"/>
                <a:gd name="T36" fmla="*/ 17 w 132"/>
                <a:gd name="T37" fmla="*/ 119 h 128"/>
                <a:gd name="T38" fmla="*/ 8 w 132"/>
                <a:gd name="T39" fmla="*/ 114 h 128"/>
                <a:gd name="T40" fmla="*/ 13 w 132"/>
                <a:gd name="T41" fmla="*/ 96 h 128"/>
                <a:gd name="T42" fmla="*/ 32 w 132"/>
                <a:gd name="T43" fmla="*/ 116 h 128"/>
                <a:gd name="T44" fmla="*/ 35 w 132"/>
                <a:gd name="T45" fmla="*/ 115 h 128"/>
                <a:gd name="T46" fmla="*/ 14 w 132"/>
                <a:gd name="T47" fmla="*/ 92 h 128"/>
                <a:gd name="T48" fmla="*/ 19 w 132"/>
                <a:gd name="T49" fmla="*/ 75 h 128"/>
                <a:gd name="T50" fmla="*/ 52 w 132"/>
                <a:gd name="T51" fmla="*/ 110 h 128"/>
                <a:gd name="T52" fmla="*/ 35 w 132"/>
                <a:gd name="T53" fmla="*/ 115 h 128"/>
                <a:gd name="T54" fmla="*/ 108 w 132"/>
                <a:gd name="T55" fmla="*/ 54 h 128"/>
                <a:gd name="T56" fmla="*/ 98 w 132"/>
                <a:gd name="T57" fmla="*/ 30 h 128"/>
                <a:gd name="T58" fmla="*/ 81 w 132"/>
                <a:gd name="T59" fmla="*/ 13 h 128"/>
                <a:gd name="T60" fmla="*/ 112 w 132"/>
                <a:gd name="T61" fmla="*/ 16 h 128"/>
                <a:gd name="T62" fmla="*/ 115 w 132"/>
                <a:gd name="T63" fmla="*/ 4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128">
                  <a:moveTo>
                    <a:pt x="118" y="10"/>
                  </a:moveTo>
                  <a:cubicBezTo>
                    <a:pt x="111" y="4"/>
                    <a:pt x="102" y="0"/>
                    <a:pt x="94" y="0"/>
                  </a:cubicBezTo>
                  <a:cubicBezTo>
                    <a:pt x="87" y="0"/>
                    <a:pt x="80" y="3"/>
                    <a:pt x="75" y="8"/>
                  </a:cubicBezTo>
                  <a:cubicBezTo>
                    <a:pt x="56" y="27"/>
                    <a:pt x="56" y="27"/>
                    <a:pt x="56" y="27"/>
                  </a:cubicBezTo>
                  <a:cubicBezTo>
                    <a:pt x="56" y="27"/>
                    <a:pt x="56" y="27"/>
                    <a:pt x="55" y="27"/>
                  </a:cubicBezTo>
                  <a:cubicBezTo>
                    <a:pt x="55" y="27"/>
                    <a:pt x="55" y="27"/>
                    <a:pt x="55" y="27"/>
                  </a:cubicBezTo>
                  <a:cubicBezTo>
                    <a:pt x="55" y="27"/>
                    <a:pt x="55" y="27"/>
                    <a:pt x="55" y="27"/>
                  </a:cubicBezTo>
                  <a:cubicBezTo>
                    <a:pt x="14" y="69"/>
                    <a:pt x="14" y="69"/>
                    <a:pt x="14" y="69"/>
                  </a:cubicBezTo>
                  <a:cubicBezTo>
                    <a:pt x="12" y="71"/>
                    <a:pt x="11" y="73"/>
                    <a:pt x="10" y="76"/>
                  </a:cubicBezTo>
                  <a:cubicBezTo>
                    <a:pt x="1" y="110"/>
                    <a:pt x="1" y="110"/>
                    <a:pt x="1" y="110"/>
                  </a:cubicBezTo>
                  <a:cubicBezTo>
                    <a:pt x="1" y="110"/>
                    <a:pt x="0" y="113"/>
                    <a:pt x="0" y="114"/>
                  </a:cubicBezTo>
                  <a:cubicBezTo>
                    <a:pt x="0" y="122"/>
                    <a:pt x="6" y="128"/>
                    <a:pt x="14" y="128"/>
                  </a:cubicBezTo>
                  <a:cubicBezTo>
                    <a:pt x="16" y="128"/>
                    <a:pt x="19" y="127"/>
                    <a:pt x="19" y="127"/>
                  </a:cubicBezTo>
                  <a:cubicBezTo>
                    <a:pt x="53" y="118"/>
                    <a:pt x="53" y="118"/>
                    <a:pt x="53" y="118"/>
                  </a:cubicBezTo>
                  <a:cubicBezTo>
                    <a:pt x="55" y="118"/>
                    <a:pt x="57" y="116"/>
                    <a:pt x="59" y="114"/>
                  </a:cubicBezTo>
                  <a:cubicBezTo>
                    <a:pt x="120" y="53"/>
                    <a:pt x="120" y="53"/>
                    <a:pt x="120" y="53"/>
                  </a:cubicBezTo>
                  <a:cubicBezTo>
                    <a:pt x="132" y="42"/>
                    <a:pt x="130" y="23"/>
                    <a:pt x="118" y="10"/>
                  </a:cubicBezTo>
                  <a:close/>
                  <a:moveTo>
                    <a:pt x="64" y="95"/>
                  </a:moveTo>
                  <a:cubicBezTo>
                    <a:pt x="64" y="92"/>
                    <a:pt x="63" y="88"/>
                    <a:pt x="61" y="85"/>
                  </a:cubicBezTo>
                  <a:cubicBezTo>
                    <a:pt x="99" y="47"/>
                    <a:pt x="99" y="47"/>
                    <a:pt x="99" y="47"/>
                  </a:cubicBezTo>
                  <a:cubicBezTo>
                    <a:pt x="101" y="54"/>
                    <a:pt x="100" y="62"/>
                    <a:pt x="95" y="67"/>
                  </a:cubicBezTo>
                  <a:cubicBezTo>
                    <a:pt x="95" y="67"/>
                    <a:pt x="95" y="67"/>
                    <a:pt x="95" y="67"/>
                  </a:cubicBezTo>
                  <a:cubicBezTo>
                    <a:pt x="95" y="67"/>
                    <a:pt x="95" y="67"/>
                    <a:pt x="95" y="67"/>
                  </a:cubicBezTo>
                  <a:cubicBezTo>
                    <a:pt x="64" y="98"/>
                    <a:pt x="64" y="98"/>
                    <a:pt x="64" y="98"/>
                  </a:cubicBezTo>
                  <a:cubicBezTo>
                    <a:pt x="64" y="97"/>
                    <a:pt x="64" y="96"/>
                    <a:pt x="64" y="95"/>
                  </a:cubicBezTo>
                  <a:close/>
                  <a:moveTo>
                    <a:pt x="59" y="81"/>
                  </a:moveTo>
                  <a:cubicBezTo>
                    <a:pt x="58" y="79"/>
                    <a:pt x="56" y="76"/>
                    <a:pt x="54" y="74"/>
                  </a:cubicBezTo>
                  <a:cubicBezTo>
                    <a:pt x="51" y="72"/>
                    <a:pt x="49" y="70"/>
                    <a:pt x="46" y="68"/>
                  </a:cubicBezTo>
                  <a:cubicBezTo>
                    <a:pt x="84" y="30"/>
                    <a:pt x="84" y="30"/>
                    <a:pt x="84" y="30"/>
                  </a:cubicBezTo>
                  <a:cubicBezTo>
                    <a:pt x="87" y="31"/>
                    <a:pt x="90" y="33"/>
                    <a:pt x="92" y="36"/>
                  </a:cubicBezTo>
                  <a:cubicBezTo>
                    <a:pt x="94" y="38"/>
                    <a:pt x="96" y="40"/>
                    <a:pt x="97" y="43"/>
                  </a:cubicBezTo>
                  <a:lnTo>
                    <a:pt x="59" y="81"/>
                  </a:lnTo>
                  <a:close/>
                  <a:moveTo>
                    <a:pt x="42" y="66"/>
                  </a:moveTo>
                  <a:cubicBezTo>
                    <a:pt x="38" y="65"/>
                    <a:pt x="34" y="64"/>
                    <a:pt x="30" y="64"/>
                  </a:cubicBezTo>
                  <a:cubicBezTo>
                    <a:pt x="61" y="33"/>
                    <a:pt x="61" y="33"/>
                    <a:pt x="61" y="33"/>
                  </a:cubicBezTo>
                  <a:cubicBezTo>
                    <a:pt x="66" y="28"/>
                    <a:pt x="73" y="27"/>
                    <a:pt x="80" y="29"/>
                  </a:cubicBezTo>
                  <a:lnTo>
                    <a:pt x="42" y="66"/>
                  </a:lnTo>
                  <a:close/>
                  <a:moveTo>
                    <a:pt x="17" y="119"/>
                  </a:moveTo>
                  <a:cubicBezTo>
                    <a:pt x="16" y="120"/>
                    <a:pt x="15" y="120"/>
                    <a:pt x="14" y="120"/>
                  </a:cubicBezTo>
                  <a:cubicBezTo>
                    <a:pt x="11" y="120"/>
                    <a:pt x="8" y="117"/>
                    <a:pt x="8" y="114"/>
                  </a:cubicBezTo>
                  <a:cubicBezTo>
                    <a:pt x="8" y="113"/>
                    <a:pt x="8" y="112"/>
                    <a:pt x="8" y="112"/>
                  </a:cubicBezTo>
                  <a:cubicBezTo>
                    <a:pt x="13" y="96"/>
                    <a:pt x="13" y="96"/>
                    <a:pt x="13" y="96"/>
                  </a:cubicBezTo>
                  <a:cubicBezTo>
                    <a:pt x="17" y="96"/>
                    <a:pt x="22" y="98"/>
                    <a:pt x="26" y="102"/>
                  </a:cubicBezTo>
                  <a:cubicBezTo>
                    <a:pt x="30" y="106"/>
                    <a:pt x="32" y="111"/>
                    <a:pt x="32" y="116"/>
                  </a:cubicBezTo>
                  <a:lnTo>
                    <a:pt x="17" y="119"/>
                  </a:lnTo>
                  <a:close/>
                  <a:moveTo>
                    <a:pt x="35" y="115"/>
                  </a:moveTo>
                  <a:cubicBezTo>
                    <a:pt x="35" y="109"/>
                    <a:pt x="33" y="104"/>
                    <a:pt x="29" y="99"/>
                  </a:cubicBezTo>
                  <a:cubicBezTo>
                    <a:pt x="25" y="95"/>
                    <a:pt x="19" y="93"/>
                    <a:pt x="14" y="92"/>
                  </a:cubicBezTo>
                  <a:cubicBezTo>
                    <a:pt x="18" y="78"/>
                    <a:pt x="18" y="78"/>
                    <a:pt x="18" y="78"/>
                  </a:cubicBezTo>
                  <a:cubicBezTo>
                    <a:pt x="18" y="77"/>
                    <a:pt x="19" y="76"/>
                    <a:pt x="19" y="75"/>
                  </a:cubicBezTo>
                  <a:cubicBezTo>
                    <a:pt x="27" y="69"/>
                    <a:pt x="40" y="71"/>
                    <a:pt x="48" y="80"/>
                  </a:cubicBezTo>
                  <a:cubicBezTo>
                    <a:pt x="57" y="89"/>
                    <a:pt x="59" y="102"/>
                    <a:pt x="52" y="110"/>
                  </a:cubicBezTo>
                  <a:cubicBezTo>
                    <a:pt x="51" y="110"/>
                    <a:pt x="51" y="111"/>
                    <a:pt x="50" y="111"/>
                  </a:cubicBezTo>
                  <a:lnTo>
                    <a:pt x="35" y="115"/>
                  </a:lnTo>
                  <a:close/>
                  <a:moveTo>
                    <a:pt x="115" y="47"/>
                  </a:moveTo>
                  <a:cubicBezTo>
                    <a:pt x="108" y="54"/>
                    <a:pt x="108" y="54"/>
                    <a:pt x="108" y="54"/>
                  </a:cubicBezTo>
                  <a:cubicBezTo>
                    <a:pt x="108" y="53"/>
                    <a:pt x="108" y="52"/>
                    <a:pt x="108" y="51"/>
                  </a:cubicBezTo>
                  <a:cubicBezTo>
                    <a:pt x="107" y="43"/>
                    <a:pt x="104" y="36"/>
                    <a:pt x="98" y="30"/>
                  </a:cubicBezTo>
                  <a:cubicBezTo>
                    <a:pt x="91" y="24"/>
                    <a:pt x="83" y="20"/>
                    <a:pt x="74" y="20"/>
                  </a:cubicBezTo>
                  <a:cubicBezTo>
                    <a:pt x="81" y="13"/>
                    <a:pt x="81" y="13"/>
                    <a:pt x="81" y="13"/>
                  </a:cubicBezTo>
                  <a:cubicBezTo>
                    <a:pt x="84" y="10"/>
                    <a:pt x="89" y="8"/>
                    <a:pt x="94" y="8"/>
                  </a:cubicBezTo>
                  <a:cubicBezTo>
                    <a:pt x="100" y="8"/>
                    <a:pt x="107" y="11"/>
                    <a:pt x="112" y="16"/>
                  </a:cubicBezTo>
                  <a:cubicBezTo>
                    <a:pt x="117" y="21"/>
                    <a:pt x="120" y="27"/>
                    <a:pt x="120" y="33"/>
                  </a:cubicBezTo>
                  <a:cubicBezTo>
                    <a:pt x="120" y="38"/>
                    <a:pt x="118" y="43"/>
                    <a:pt x="115" y="47"/>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id-ID" sz="1350"/>
            </a:p>
          </p:txBody>
        </p:sp>
      </p:grpSp>
      <p:grpSp>
        <p:nvGrpSpPr>
          <p:cNvPr id="20" name="Group 19">
            <a:extLst>
              <a:ext uri="{FF2B5EF4-FFF2-40B4-BE49-F238E27FC236}">
                <a16:creationId xmlns:a16="http://schemas.microsoft.com/office/drawing/2014/main" id="{1EE6D357-60D7-F257-94EF-AF2A5CCAA4A6}"/>
              </a:ext>
            </a:extLst>
          </p:cNvPr>
          <p:cNvGrpSpPr/>
          <p:nvPr/>
        </p:nvGrpSpPr>
        <p:grpSpPr>
          <a:xfrm>
            <a:off x="1833198" y="2831811"/>
            <a:ext cx="582460" cy="582460"/>
            <a:chOff x="2363244" y="2531202"/>
            <a:chExt cx="776613" cy="776613"/>
          </a:xfrm>
        </p:grpSpPr>
        <p:sp>
          <p:nvSpPr>
            <p:cNvPr id="21" name="Oval 20">
              <a:extLst>
                <a:ext uri="{FF2B5EF4-FFF2-40B4-BE49-F238E27FC236}">
                  <a16:creationId xmlns:a16="http://schemas.microsoft.com/office/drawing/2014/main" id="{CCAF82F7-55A4-AD43-CAF0-2D777F7800A7}"/>
                </a:ext>
              </a:extLst>
            </p:cNvPr>
            <p:cNvSpPr/>
            <p:nvPr/>
          </p:nvSpPr>
          <p:spPr>
            <a:xfrm>
              <a:off x="2363244" y="2531202"/>
              <a:ext cx="776613" cy="77661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2" name="Group 21">
              <a:extLst>
                <a:ext uri="{FF2B5EF4-FFF2-40B4-BE49-F238E27FC236}">
                  <a16:creationId xmlns:a16="http://schemas.microsoft.com/office/drawing/2014/main" id="{BA68B415-54F9-5294-B445-8C8E33309810}"/>
                </a:ext>
              </a:extLst>
            </p:cNvPr>
            <p:cNvGrpSpPr/>
            <p:nvPr/>
          </p:nvGrpSpPr>
          <p:grpSpPr>
            <a:xfrm>
              <a:off x="2586449" y="2678208"/>
              <a:ext cx="330200" cy="482600"/>
              <a:chOff x="6258454" y="3849160"/>
              <a:chExt cx="330200" cy="482600"/>
            </a:xfrm>
            <a:solidFill>
              <a:schemeClr val="bg1"/>
            </a:solidFill>
          </p:grpSpPr>
          <p:sp>
            <p:nvSpPr>
              <p:cNvPr id="23" name="Freeform 35">
                <a:extLst>
                  <a:ext uri="{FF2B5EF4-FFF2-40B4-BE49-F238E27FC236}">
                    <a16:creationId xmlns:a16="http://schemas.microsoft.com/office/drawing/2014/main" id="{26F5C6FB-D9FD-9530-3A38-9AACE2BBC088}"/>
                  </a:ext>
                </a:extLst>
              </p:cNvPr>
              <p:cNvSpPr>
                <a:spLocks noEditPoints="1"/>
              </p:cNvSpPr>
              <p:nvPr/>
            </p:nvSpPr>
            <p:spPr bwMode="auto">
              <a:xfrm>
                <a:off x="6258454" y="3849160"/>
                <a:ext cx="330200" cy="482600"/>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4 w 88"/>
                  <a:gd name="T15" fmla="*/ 109 h 128"/>
                  <a:gd name="T16" fmla="*/ 35 w 88"/>
                  <a:gd name="T17" fmla="*/ 111 h 128"/>
                  <a:gd name="T18" fmla="*/ 32 w 88"/>
                  <a:gd name="T19" fmla="*/ 104 h 128"/>
                  <a:gd name="T20" fmla="*/ 32 w 88"/>
                  <a:gd name="T21" fmla="*/ 103 h 128"/>
                  <a:gd name="T22" fmla="*/ 57 w 88"/>
                  <a:gd name="T23" fmla="*/ 100 h 128"/>
                  <a:gd name="T24" fmla="*/ 56 w 88"/>
                  <a:gd name="T25" fmla="*/ 104 h 128"/>
                  <a:gd name="T26" fmla="*/ 54 w 88"/>
                  <a:gd name="T27" fmla="*/ 109 h 128"/>
                  <a:gd name="T28" fmla="*/ 31 w 88"/>
                  <a:gd name="T29" fmla="*/ 100 h 128"/>
                  <a:gd name="T30" fmla="*/ 28 w 88"/>
                  <a:gd name="T31" fmla="*/ 92 h 128"/>
                  <a:gd name="T32" fmla="*/ 60 w 88"/>
                  <a:gd name="T33" fmla="*/ 92 h 128"/>
                  <a:gd name="T34" fmla="*/ 58 w 88"/>
                  <a:gd name="T35" fmla="*/ 96 h 128"/>
                  <a:gd name="T36" fmla="*/ 31 w 88"/>
                  <a:gd name="T37" fmla="*/ 100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5 w 88"/>
                  <a:gd name="T49" fmla="*/ 84 h 128"/>
                  <a:gd name="T50" fmla="*/ 19 w 88"/>
                  <a:gd name="T51" fmla="*/ 71 h 128"/>
                  <a:gd name="T52" fmla="*/ 8 w 88"/>
                  <a:gd name="T53" fmla="*/ 44 h 128"/>
                  <a:gd name="T54" fmla="*/ 44 w 88"/>
                  <a:gd name="T55" fmla="*/ 8 h 128"/>
                  <a:gd name="T56" fmla="*/ 80 w 88"/>
                  <a:gd name="T57" fmla="*/ 44 h 128"/>
                  <a:gd name="T58" fmla="*/ 69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20"/>
                      <a:pt x="0" y="44"/>
                    </a:cubicBezTo>
                    <a:cubicBezTo>
                      <a:pt x="0" y="60"/>
                      <a:pt x="15" y="77"/>
                      <a:pt x="20" y="92"/>
                    </a:cubicBezTo>
                    <a:cubicBezTo>
                      <a:pt x="28" y="115"/>
                      <a:pt x="27" y="128"/>
                      <a:pt x="44" y="128"/>
                    </a:cubicBezTo>
                    <a:cubicBezTo>
                      <a:pt x="61" y="128"/>
                      <a:pt x="60" y="115"/>
                      <a:pt x="68" y="92"/>
                    </a:cubicBezTo>
                    <a:cubicBezTo>
                      <a:pt x="73" y="77"/>
                      <a:pt x="88" y="60"/>
                      <a:pt x="88" y="44"/>
                    </a:cubicBezTo>
                    <a:cubicBezTo>
                      <a:pt x="88" y="20"/>
                      <a:pt x="68" y="0"/>
                      <a:pt x="44" y="0"/>
                    </a:cubicBezTo>
                    <a:close/>
                    <a:moveTo>
                      <a:pt x="54" y="109"/>
                    </a:moveTo>
                    <a:cubicBezTo>
                      <a:pt x="35" y="111"/>
                      <a:pt x="35" y="111"/>
                      <a:pt x="35" y="111"/>
                    </a:cubicBezTo>
                    <a:cubicBezTo>
                      <a:pt x="34" y="109"/>
                      <a:pt x="33" y="107"/>
                      <a:pt x="32" y="104"/>
                    </a:cubicBezTo>
                    <a:cubicBezTo>
                      <a:pt x="32" y="104"/>
                      <a:pt x="32" y="104"/>
                      <a:pt x="32" y="103"/>
                    </a:cubicBezTo>
                    <a:cubicBezTo>
                      <a:pt x="57" y="100"/>
                      <a:pt x="57" y="100"/>
                      <a:pt x="57" y="100"/>
                    </a:cubicBezTo>
                    <a:cubicBezTo>
                      <a:pt x="57" y="102"/>
                      <a:pt x="56" y="103"/>
                      <a:pt x="56" y="104"/>
                    </a:cubicBezTo>
                    <a:cubicBezTo>
                      <a:pt x="55" y="106"/>
                      <a:pt x="55" y="107"/>
                      <a:pt x="54" y="109"/>
                    </a:cubicBezTo>
                    <a:close/>
                    <a:moveTo>
                      <a:pt x="31" y="100"/>
                    </a:moveTo>
                    <a:cubicBezTo>
                      <a:pt x="30" y="97"/>
                      <a:pt x="29" y="95"/>
                      <a:pt x="28" y="92"/>
                    </a:cubicBezTo>
                    <a:cubicBezTo>
                      <a:pt x="60" y="92"/>
                      <a:pt x="60" y="92"/>
                      <a:pt x="60" y="92"/>
                    </a:cubicBezTo>
                    <a:cubicBezTo>
                      <a:pt x="59" y="93"/>
                      <a:pt x="59" y="95"/>
                      <a:pt x="58" y="96"/>
                    </a:cubicBezTo>
                    <a:lnTo>
                      <a:pt x="31" y="100"/>
                    </a:lnTo>
                    <a:close/>
                    <a:moveTo>
                      <a:pt x="44" y="120"/>
                    </a:moveTo>
                    <a:cubicBezTo>
                      <a:pt x="40" y="120"/>
                      <a:pt x="38" y="120"/>
                      <a:pt x="36" y="115"/>
                    </a:cubicBezTo>
                    <a:cubicBezTo>
                      <a:pt x="53" y="113"/>
                      <a:pt x="53" y="113"/>
                      <a:pt x="53" y="113"/>
                    </a:cubicBezTo>
                    <a:cubicBezTo>
                      <a:pt x="51" y="119"/>
                      <a:pt x="49" y="120"/>
                      <a:pt x="44" y="120"/>
                    </a:cubicBezTo>
                    <a:close/>
                    <a:moveTo>
                      <a:pt x="63" y="84"/>
                    </a:moveTo>
                    <a:cubicBezTo>
                      <a:pt x="25" y="84"/>
                      <a:pt x="25" y="84"/>
                      <a:pt x="25" y="84"/>
                    </a:cubicBezTo>
                    <a:cubicBezTo>
                      <a:pt x="23" y="80"/>
                      <a:pt x="21" y="75"/>
                      <a:pt x="19" y="71"/>
                    </a:cubicBezTo>
                    <a:cubicBezTo>
                      <a:pt x="13" y="62"/>
                      <a:pt x="8" y="52"/>
                      <a:pt x="8" y="44"/>
                    </a:cubicBezTo>
                    <a:cubicBezTo>
                      <a:pt x="8" y="24"/>
                      <a:pt x="24" y="8"/>
                      <a:pt x="44" y="8"/>
                    </a:cubicBezTo>
                    <a:cubicBezTo>
                      <a:pt x="64" y="8"/>
                      <a:pt x="80" y="24"/>
                      <a:pt x="80" y="44"/>
                    </a:cubicBezTo>
                    <a:cubicBezTo>
                      <a:pt x="80" y="52"/>
                      <a:pt x="75" y="62"/>
                      <a:pt x="69" y="71"/>
                    </a:cubicBezTo>
                    <a:cubicBezTo>
                      <a:pt x="67" y="75"/>
                      <a:pt x="65" y="80"/>
                      <a:pt x="63"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36">
                <a:extLst>
                  <a:ext uri="{FF2B5EF4-FFF2-40B4-BE49-F238E27FC236}">
                    <a16:creationId xmlns:a16="http://schemas.microsoft.com/office/drawing/2014/main" id="{FD0D6017-56CC-1D4E-A086-2D0F483D2074}"/>
                  </a:ext>
                </a:extLst>
              </p:cNvPr>
              <p:cNvSpPr>
                <a:spLocks/>
              </p:cNvSpPr>
              <p:nvPr/>
            </p:nvSpPr>
            <p:spPr bwMode="auto">
              <a:xfrm>
                <a:off x="6333066" y="3925360"/>
                <a:ext cx="96837" cy="96838"/>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grpSp>
        <p:nvGrpSpPr>
          <p:cNvPr id="25" name="Group 24">
            <a:extLst>
              <a:ext uri="{FF2B5EF4-FFF2-40B4-BE49-F238E27FC236}">
                <a16:creationId xmlns:a16="http://schemas.microsoft.com/office/drawing/2014/main" id="{DABFF113-E47B-F8CE-073A-400218575C00}"/>
              </a:ext>
            </a:extLst>
          </p:cNvPr>
          <p:cNvGrpSpPr/>
          <p:nvPr/>
        </p:nvGrpSpPr>
        <p:grpSpPr>
          <a:xfrm>
            <a:off x="9552979" y="2814547"/>
            <a:ext cx="582460" cy="582460"/>
            <a:chOff x="9052143" y="2531202"/>
            <a:chExt cx="776613" cy="776613"/>
          </a:xfrm>
        </p:grpSpPr>
        <p:sp>
          <p:nvSpPr>
            <p:cNvPr id="26" name="Oval 25">
              <a:extLst>
                <a:ext uri="{FF2B5EF4-FFF2-40B4-BE49-F238E27FC236}">
                  <a16:creationId xmlns:a16="http://schemas.microsoft.com/office/drawing/2014/main" id="{083720EB-6B4D-0E7D-7BBF-A757E4734260}"/>
                </a:ext>
              </a:extLst>
            </p:cNvPr>
            <p:cNvSpPr/>
            <p:nvPr/>
          </p:nvSpPr>
          <p:spPr>
            <a:xfrm>
              <a:off x="9052143" y="2531202"/>
              <a:ext cx="776613" cy="7766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7" name="Group 26">
              <a:extLst>
                <a:ext uri="{FF2B5EF4-FFF2-40B4-BE49-F238E27FC236}">
                  <a16:creationId xmlns:a16="http://schemas.microsoft.com/office/drawing/2014/main" id="{F11328AF-595D-0944-8571-708FA42BA1AC}"/>
                </a:ext>
              </a:extLst>
            </p:cNvPr>
            <p:cNvGrpSpPr/>
            <p:nvPr/>
          </p:nvGrpSpPr>
          <p:grpSpPr>
            <a:xfrm>
              <a:off x="9195766" y="2716308"/>
              <a:ext cx="481012" cy="406400"/>
              <a:chOff x="8106304" y="2931585"/>
              <a:chExt cx="481012" cy="406400"/>
            </a:xfrm>
            <a:solidFill>
              <a:schemeClr val="bg1"/>
            </a:solidFill>
          </p:grpSpPr>
          <p:sp>
            <p:nvSpPr>
              <p:cNvPr id="28" name="Freeform 42">
                <a:extLst>
                  <a:ext uri="{FF2B5EF4-FFF2-40B4-BE49-F238E27FC236}">
                    <a16:creationId xmlns:a16="http://schemas.microsoft.com/office/drawing/2014/main" id="{6CEAA32E-20E9-09E9-0DEC-F151B663AB86}"/>
                  </a:ext>
                </a:extLst>
              </p:cNvPr>
              <p:cNvSpPr>
                <a:spLocks noEditPoints="1"/>
              </p:cNvSpPr>
              <p:nvPr/>
            </p:nvSpPr>
            <p:spPr bwMode="auto">
              <a:xfrm>
                <a:off x="8226954" y="3037947"/>
                <a:ext cx="241300" cy="239713"/>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50 w 64"/>
                  <a:gd name="T11" fmla="*/ 48 h 64"/>
                  <a:gd name="T12" fmla="*/ 16 w 64"/>
                  <a:gd name="T13" fmla="*/ 50 h 64"/>
                  <a:gd name="T14" fmla="*/ 14 w 64"/>
                  <a:gd name="T15" fmla="*/ 16 h 64"/>
                  <a:gd name="T16" fmla="*/ 48 w 64"/>
                  <a:gd name="T17" fmla="*/ 14 h 64"/>
                  <a:gd name="T18" fmla="*/ 50 w 64"/>
                  <a:gd name="T19"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0"/>
                    </a:moveTo>
                    <a:cubicBezTo>
                      <a:pt x="14" y="0"/>
                      <a:pt x="0" y="14"/>
                      <a:pt x="0" y="32"/>
                    </a:cubicBezTo>
                    <a:cubicBezTo>
                      <a:pt x="0" y="50"/>
                      <a:pt x="14" y="64"/>
                      <a:pt x="32" y="64"/>
                    </a:cubicBezTo>
                    <a:cubicBezTo>
                      <a:pt x="50" y="64"/>
                      <a:pt x="64" y="50"/>
                      <a:pt x="64" y="32"/>
                    </a:cubicBezTo>
                    <a:cubicBezTo>
                      <a:pt x="64" y="14"/>
                      <a:pt x="50" y="0"/>
                      <a:pt x="32" y="0"/>
                    </a:cubicBezTo>
                    <a:close/>
                    <a:moveTo>
                      <a:pt x="50" y="48"/>
                    </a:moveTo>
                    <a:cubicBezTo>
                      <a:pt x="42" y="58"/>
                      <a:pt x="26" y="59"/>
                      <a:pt x="16" y="50"/>
                    </a:cubicBezTo>
                    <a:cubicBezTo>
                      <a:pt x="6" y="42"/>
                      <a:pt x="5" y="26"/>
                      <a:pt x="14" y="16"/>
                    </a:cubicBezTo>
                    <a:cubicBezTo>
                      <a:pt x="22" y="6"/>
                      <a:pt x="38" y="5"/>
                      <a:pt x="48" y="14"/>
                    </a:cubicBezTo>
                    <a:cubicBezTo>
                      <a:pt x="58" y="22"/>
                      <a:pt x="59" y="38"/>
                      <a:pt x="50" y="48"/>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p>
            </p:txBody>
          </p:sp>
          <p:sp>
            <p:nvSpPr>
              <p:cNvPr id="29" name="Freeform 43">
                <a:extLst>
                  <a:ext uri="{FF2B5EF4-FFF2-40B4-BE49-F238E27FC236}">
                    <a16:creationId xmlns:a16="http://schemas.microsoft.com/office/drawing/2014/main" id="{C94643F3-922B-C0BB-41E8-D1A4122E51A4}"/>
                  </a:ext>
                </a:extLst>
              </p:cNvPr>
              <p:cNvSpPr>
                <a:spLocks/>
              </p:cNvSpPr>
              <p:nvPr/>
            </p:nvSpPr>
            <p:spPr bwMode="auto">
              <a:xfrm>
                <a:off x="8287279" y="3096685"/>
                <a:ext cx="68262" cy="68263"/>
              </a:xfrm>
              <a:custGeom>
                <a:avLst/>
                <a:gdLst>
                  <a:gd name="T0" fmla="*/ 16 w 18"/>
                  <a:gd name="T1" fmla="*/ 0 h 18"/>
                  <a:gd name="T2" fmla="*/ 0 w 18"/>
                  <a:gd name="T3" fmla="*/ 16 h 18"/>
                  <a:gd name="T4" fmla="*/ 0 w 18"/>
                  <a:gd name="T5" fmla="*/ 16 h 18"/>
                  <a:gd name="T6" fmla="*/ 2 w 18"/>
                  <a:gd name="T7" fmla="*/ 18 h 18"/>
                  <a:gd name="T8" fmla="*/ 4 w 18"/>
                  <a:gd name="T9" fmla="*/ 16 h 18"/>
                  <a:gd name="T10" fmla="*/ 4 w 18"/>
                  <a:gd name="T11" fmla="*/ 16 h 18"/>
                  <a:gd name="T12" fmla="*/ 16 w 18"/>
                  <a:gd name="T13" fmla="*/ 4 h 18"/>
                  <a:gd name="T14" fmla="*/ 18 w 18"/>
                  <a:gd name="T15" fmla="*/ 2 h 18"/>
                  <a:gd name="T16" fmla="*/ 16 w 18"/>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6" y="0"/>
                    </a:moveTo>
                    <a:cubicBezTo>
                      <a:pt x="7" y="0"/>
                      <a:pt x="0" y="7"/>
                      <a:pt x="0" y="16"/>
                    </a:cubicBezTo>
                    <a:cubicBezTo>
                      <a:pt x="0" y="16"/>
                      <a:pt x="0" y="16"/>
                      <a:pt x="0" y="16"/>
                    </a:cubicBezTo>
                    <a:cubicBezTo>
                      <a:pt x="0" y="17"/>
                      <a:pt x="1" y="18"/>
                      <a:pt x="2" y="18"/>
                    </a:cubicBezTo>
                    <a:cubicBezTo>
                      <a:pt x="3" y="18"/>
                      <a:pt x="4" y="17"/>
                      <a:pt x="4" y="16"/>
                    </a:cubicBezTo>
                    <a:cubicBezTo>
                      <a:pt x="4" y="16"/>
                      <a:pt x="4" y="16"/>
                      <a:pt x="4" y="16"/>
                    </a:cubicBezTo>
                    <a:cubicBezTo>
                      <a:pt x="4" y="9"/>
                      <a:pt x="9" y="4"/>
                      <a:pt x="16" y="4"/>
                    </a:cubicBezTo>
                    <a:cubicBezTo>
                      <a:pt x="17" y="4"/>
                      <a:pt x="18" y="3"/>
                      <a:pt x="18" y="2"/>
                    </a:cubicBezTo>
                    <a:cubicBezTo>
                      <a:pt x="18" y="1"/>
                      <a:pt x="17" y="0"/>
                      <a:pt x="16" y="0"/>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p>
            </p:txBody>
          </p:sp>
          <p:sp>
            <p:nvSpPr>
              <p:cNvPr id="30" name="Freeform 44">
                <a:extLst>
                  <a:ext uri="{FF2B5EF4-FFF2-40B4-BE49-F238E27FC236}">
                    <a16:creationId xmlns:a16="http://schemas.microsoft.com/office/drawing/2014/main" id="{8B583F3A-A4AD-1CF2-9FEF-BF3571A0088F}"/>
                  </a:ext>
                </a:extLst>
              </p:cNvPr>
              <p:cNvSpPr>
                <a:spLocks noEditPoints="1"/>
              </p:cNvSpPr>
              <p:nvPr/>
            </p:nvSpPr>
            <p:spPr bwMode="auto">
              <a:xfrm>
                <a:off x="8106304" y="2931585"/>
                <a:ext cx="481012" cy="406400"/>
              </a:xfrm>
              <a:custGeom>
                <a:avLst/>
                <a:gdLst>
                  <a:gd name="T0" fmla="*/ 118 w 128"/>
                  <a:gd name="T1" fmla="*/ 24 h 108"/>
                  <a:gd name="T2" fmla="*/ 101 w 128"/>
                  <a:gd name="T3" fmla="*/ 21 h 108"/>
                  <a:gd name="T4" fmla="*/ 95 w 128"/>
                  <a:gd name="T5" fmla="*/ 8 h 108"/>
                  <a:gd name="T6" fmla="*/ 84 w 128"/>
                  <a:gd name="T7" fmla="*/ 0 h 108"/>
                  <a:gd name="T8" fmla="*/ 44 w 128"/>
                  <a:gd name="T9" fmla="*/ 0 h 108"/>
                  <a:gd name="T10" fmla="*/ 33 w 128"/>
                  <a:gd name="T11" fmla="*/ 8 h 108"/>
                  <a:gd name="T12" fmla="*/ 27 w 128"/>
                  <a:gd name="T13" fmla="*/ 21 h 108"/>
                  <a:gd name="T14" fmla="*/ 10 w 128"/>
                  <a:gd name="T15" fmla="*/ 24 h 108"/>
                  <a:gd name="T16" fmla="*/ 0 w 128"/>
                  <a:gd name="T17" fmla="*/ 36 h 108"/>
                  <a:gd name="T18" fmla="*/ 0 w 128"/>
                  <a:gd name="T19" fmla="*/ 96 h 108"/>
                  <a:gd name="T20" fmla="*/ 12 w 128"/>
                  <a:gd name="T21" fmla="*/ 108 h 108"/>
                  <a:gd name="T22" fmla="*/ 116 w 128"/>
                  <a:gd name="T23" fmla="*/ 108 h 108"/>
                  <a:gd name="T24" fmla="*/ 128 w 128"/>
                  <a:gd name="T25" fmla="*/ 96 h 108"/>
                  <a:gd name="T26" fmla="*/ 128 w 128"/>
                  <a:gd name="T27" fmla="*/ 36 h 108"/>
                  <a:gd name="T28" fmla="*/ 118 w 128"/>
                  <a:gd name="T29" fmla="*/ 24 h 108"/>
                  <a:gd name="T30" fmla="*/ 120 w 128"/>
                  <a:gd name="T31" fmla="*/ 96 h 108"/>
                  <a:gd name="T32" fmla="*/ 116 w 128"/>
                  <a:gd name="T33" fmla="*/ 100 h 108"/>
                  <a:gd name="T34" fmla="*/ 12 w 128"/>
                  <a:gd name="T35" fmla="*/ 100 h 108"/>
                  <a:gd name="T36" fmla="*/ 8 w 128"/>
                  <a:gd name="T37" fmla="*/ 96 h 108"/>
                  <a:gd name="T38" fmla="*/ 8 w 128"/>
                  <a:gd name="T39" fmla="*/ 36 h 108"/>
                  <a:gd name="T40" fmla="*/ 11 w 128"/>
                  <a:gd name="T41" fmla="*/ 32 h 108"/>
                  <a:gd name="T42" fmla="*/ 33 w 128"/>
                  <a:gd name="T43" fmla="*/ 28 h 108"/>
                  <a:gd name="T44" fmla="*/ 40 w 128"/>
                  <a:gd name="T45" fmla="*/ 11 h 108"/>
                  <a:gd name="T46" fmla="*/ 44 w 128"/>
                  <a:gd name="T47" fmla="*/ 8 h 108"/>
                  <a:gd name="T48" fmla="*/ 84 w 128"/>
                  <a:gd name="T49" fmla="*/ 8 h 108"/>
                  <a:gd name="T50" fmla="*/ 88 w 128"/>
                  <a:gd name="T51" fmla="*/ 11 h 108"/>
                  <a:gd name="T52" fmla="*/ 95 w 128"/>
                  <a:gd name="T53" fmla="*/ 28 h 108"/>
                  <a:gd name="T54" fmla="*/ 117 w 128"/>
                  <a:gd name="T55" fmla="*/ 32 h 108"/>
                  <a:gd name="T56" fmla="*/ 120 w 128"/>
                  <a:gd name="T57" fmla="*/ 36 h 108"/>
                  <a:gd name="T58" fmla="*/ 120 w 128"/>
                  <a:gd name="T59"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 h="108">
                    <a:moveTo>
                      <a:pt x="118" y="24"/>
                    </a:moveTo>
                    <a:cubicBezTo>
                      <a:pt x="101" y="21"/>
                      <a:pt x="101" y="21"/>
                      <a:pt x="101" y="21"/>
                    </a:cubicBezTo>
                    <a:cubicBezTo>
                      <a:pt x="95" y="8"/>
                      <a:pt x="95" y="8"/>
                      <a:pt x="95" y="8"/>
                    </a:cubicBezTo>
                    <a:cubicBezTo>
                      <a:pt x="93" y="3"/>
                      <a:pt x="89" y="0"/>
                      <a:pt x="84" y="0"/>
                    </a:cubicBezTo>
                    <a:cubicBezTo>
                      <a:pt x="44" y="0"/>
                      <a:pt x="44" y="0"/>
                      <a:pt x="44" y="0"/>
                    </a:cubicBezTo>
                    <a:cubicBezTo>
                      <a:pt x="39" y="0"/>
                      <a:pt x="35" y="3"/>
                      <a:pt x="33" y="8"/>
                    </a:cubicBezTo>
                    <a:cubicBezTo>
                      <a:pt x="27" y="21"/>
                      <a:pt x="27" y="21"/>
                      <a:pt x="27" y="21"/>
                    </a:cubicBezTo>
                    <a:cubicBezTo>
                      <a:pt x="10" y="24"/>
                      <a:pt x="10" y="24"/>
                      <a:pt x="10" y="24"/>
                    </a:cubicBezTo>
                    <a:cubicBezTo>
                      <a:pt x="4" y="25"/>
                      <a:pt x="0" y="30"/>
                      <a:pt x="0" y="36"/>
                    </a:cubicBezTo>
                    <a:cubicBezTo>
                      <a:pt x="0" y="96"/>
                      <a:pt x="0" y="96"/>
                      <a:pt x="0" y="96"/>
                    </a:cubicBezTo>
                    <a:cubicBezTo>
                      <a:pt x="0" y="103"/>
                      <a:pt x="5" y="108"/>
                      <a:pt x="12" y="108"/>
                    </a:cubicBezTo>
                    <a:cubicBezTo>
                      <a:pt x="116" y="108"/>
                      <a:pt x="116" y="108"/>
                      <a:pt x="116" y="108"/>
                    </a:cubicBezTo>
                    <a:cubicBezTo>
                      <a:pt x="123" y="108"/>
                      <a:pt x="128" y="103"/>
                      <a:pt x="128" y="96"/>
                    </a:cubicBezTo>
                    <a:cubicBezTo>
                      <a:pt x="128" y="36"/>
                      <a:pt x="128" y="36"/>
                      <a:pt x="128" y="36"/>
                    </a:cubicBezTo>
                    <a:cubicBezTo>
                      <a:pt x="128" y="30"/>
                      <a:pt x="124" y="25"/>
                      <a:pt x="118" y="24"/>
                    </a:cubicBezTo>
                    <a:close/>
                    <a:moveTo>
                      <a:pt x="120" y="96"/>
                    </a:moveTo>
                    <a:cubicBezTo>
                      <a:pt x="120" y="98"/>
                      <a:pt x="118" y="100"/>
                      <a:pt x="116" y="100"/>
                    </a:cubicBezTo>
                    <a:cubicBezTo>
                      <a:pt x="12" y="100"/>
                      <a:pt x="12" y="100"/>
                      <a:pt x="12" y="100"/>
                    </a:cubicBezTo>
                    <a:cubicBezTo>
                      <a:pt x="10" y="100"/>
                      <a:pt x="8" y="98"/>
                      <a:pt x="8" y="96"/>
                    </a:cubicBezTo>
                    <a:cubicBezTo>
                      <a:pt x="8" y="36"/>
                      <a:pt x="8" y="36"/>
                      <a:pt x="8" y="36"/>
                    </a:cubicBezTo>
                    <a:cubicBezTo>
                      <a:pt x="8" y="34"/>
                      <a:pt x="9" y="32"/>
                      <a:pt x="11" y="32"/>
                    </a:cubicBezTo>
                    <a:cubicBezTo>
                      <a:pt x="33" y="28"/>
                      <a:pt x="33" y="28"/>
                      <a:pt x="33" y="28"/>
                    </a:cubicBezTo>
                    <a:cubicBezTo>
                      <a:pt x="40" y="11"/>
                      <a:pt x="40" y="11"/>
                      <a:pt x="40" y="11"/>
                    </a:cubicBezTo>
                    <a:cubicBezTo>
                      <a:pt x="41" y="9"/>
                      <a:pt x="42" y="8"/>
                      <a:pt x="44" y="8"/>
                    </a:cubicBezTo>
                    <a:cubicBezTo>
                      <a:pt x="84" y="8"/>
                      <a:pt x="84" y="8"/>
                      <a:pt x="84" y="8"/>
                    </a:cubicBezTo>
                    <a:cubicBezTo>
                      <a:pt x="86" y="8"/>
                      <a:pt x="87" y="9"/>
                      <a:pt x="88" y="11"/>
                    </a:cubicBezTo>
                    <a:cubicBezTo>
                      <a:pt x="95" y="28"/>
                      <a:pt x="95" y="28"/>
                      <a:pt x="95" y="28"/>
                    </a:cubicBezTo>
                    <a:cubicBezTo>
                      <a:pt x="117" y="32"/>
                      <a:pt x="117" y="32"/>
                      <a:pt x="117" y="32"/>
                    </a:cubicBezTo>
                    <a:cubicBezTo>
                      <a:pt x="119" y="32"/>
                      <a:pt x="120" y="34"/>
                      <a:pt x="120" y="36"/>
                    </a:cubicBezTo>
                    <a:lnTo>
                      <a:pt x="120" y="96"/>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p>
            </p:txBody>
          </p:sp>
        </p:grpSp>
      </p:grpSp>
      <p:sp>
        <p:nvSpPr>
          <p:cNvPr id="34" name="Title 3">
            <a:extLst>
              <a:ext uri="{FF2B5EF4-FFF2-40B4-BE49-F238E27FC236}">
                <a16:creationId xmlns:a16="http://schemas.microsoft.com/office/drawing/2014/main" id="{6A6FAA6A-D5A2-D497-081C-DCE5B78111EB}"/>
              </a:ext>
            </a:extLst>
          </p:cNvPr>
          <p:cNvSpPr>
            <a:spLocks noGrp="1"/>
          </p:cNvSpPr>
          <p:nvPr>
            <p:ph type="title"/>
          </p:nvPr>
        </p:nvSpPr>
        <p:spPr>
          <a:xfrm>
            <a:off x="838200" y="365125"/>
            <a:ext cx="10515600" cy="1325563"/>
          </a:xfrm>
        </p:spPr>
        <p:txBody>
          <a:bodyPr/>
          <a:lstStyle/>
          <a:p>
            <a:r>
              <a:rPr lang="en-US" dirty="0"/>
              <a:t>Research Questions</a:t>
            </a:r>
          </a:p>
        </p:txBody>
      </p:sp>
      <p:sp>
        <p:nvSpPr>
          <p:cNvPr id="35" name="TextBox 34">
            <a:extLst>
              <a:ext uri="{FF2B5EF4-FFF2-40B4-BE49-F238E27FC236}">
                <a16:creationId xmlns:a16="http://schemas.microsoft.com/office/drawing/2014/main" id="{3047D21A-D362-8E31-F6C9-834ABCF8E4BF}"/>
              </a:ext>
            </a:extLst>
          </p:cNvPr>
          <p:cNvSpPr txBox="1"/>
          <p:nvPr/>
        </p:nvSpPr>
        <p:spPr>
          <a:xfrm>
            <a:off x="3596212" y="3779017"/>
            <a:ext cx="2406493" cy="1669368"/>
          </a:xfrm>
          <a:prstGeom prst="rect">
            <a:avLst/>
          </a:prstGeom>
          <a:noFill/>
        </p:spPr>
        <p:txBody>
          <a:bodyPr wrap="square" lIns="0" rIns="0" rtlCol="0">
            <a:spAutoFit/>
          </a:bodyPr>
          <a:lstStyle/>
          <a:p>
            <a:pPr>
              <a:lnSpc>
                <a:spcPct val="115000"/>
              </a:lnSpc>
              <a:spcAft>
                <a:spcPts val="800"/>
              </a:spcAft>
            </a:pPr>
            <a:r>
              <a:rPr lang="en-CN" sz="1800" kern="100" dirty="0">
                <a:effectLst/>
                <a:latin typeface="Aptos" panose="020B0004020202020204" pitchFamily="34" charset="0"/>
                <a:ea typeface="DengXian" panose="02010600030101010101" pitchFamily="2" charset="-122"/>
                <a:cs typeface="Times New Roman" panose="02020603050405020304" pitchFamily="18" charset="0"/>
              </a:rPr>
              <a:t>2. How can we model these factors using predictive models that can forecast traffic congestion levels? </a:t>
            </a:r>
          </a:p>
        </p:txBody>
      </p:sp>
      <p:sp>
        <p:nvSpPr>
          <p:cNvPr id="37" name="TextBox 36">
            <a:extLst>
              <a:ext uri="{FF2B5EF4-FFF2-40B4-BE49-F238E27FC236}">
                <a16:creationId xmlns:a16="http://schemas.microsoft.com/office/drawing/2014/main" id="{F3D1CC01-E371-76D8-B094-B2831BE38DE4}"/>
              </a:ext>
            </a:extLst>
          </p:cNvPr>
          <p:cNvSpPr txBox="1"/>
          <p:nvPr/>
        </p:nvSpPr>
        <p:spPr>
          <a:xfrm>
            <a:off x="6223960" y="3769216"/>
            <a:ext cx="2406493" cy="1987916"/>
          </a:xfrm>
          <a:prstGeom prst="rect">
            <a:avLst/>
          </a:prstGeom>
          <a:noFill/>
        </p:spPr>
        <p:txBody>
          <a:bodyPr wrap="square" lIns="0" rIns="0" rtlCol="0">
            <a:spAutoFit/>
          </a:bodyPr>
          <a:lstStyle/>
          <a:p>
            <a:pPr>
              <a:lnSpc>
                <a:spcPct val="115000"/>
              </a:lnSpc>
              <a:spcAft>
                <a:spcPts val="800"/>
              </a:spcAft>
            </a:pPr>
            <a:r>
              <a:rPr lang="en-CN" sz="1800" kern="100" dirty="0">
                <a:effectLst/>
                <a:latin typeface="Aptos" panose="020B0004020202020204" pitchFamily="34" charset="0"/>
                <a:ea typeface="DengXian" panose="02010600030101010101" pitchFamily="2" charset="-122"/>
                <a:cs typeface="Times New Roman" panose="02020603050405020304" pitchFamily="18" charset="0"/>
              </a:rPr>
              <a:t>3. How do the traffic patterns and congestion factors that contribute to traffic conditions vary for different regions within Malaysia? </a:t>
            </a:r>
          </a:p>
        </p:txBody>
      </p:sp>
      <p:sp>
        <p:nvSpPr>
          <p:cNvPr id="39" name="TextBox 38">
            <a:extLst>
              <a:ext uri="{FF2B5EF4-FFF2-40B4-BE49-F238E27FC236}">
                <a16:creationId xmlns:a16="http://schemas.microsoft.com/office/drawing/2014/main" id="{8F1AD2B4-8D00-2766-D2AC-CCC4CF9206B1}"/>
              </a:ext>
            </a:extLst>
          </p:cNvPr>
          <p:cNvSpPr txBox="1"/>
          <p:nvPr/>
        </p:nvSpPr>
        <p:spPr>
          <a:xfrm>
            <a:off x="8786838" y="3764754"/>
            <a:ext cx="2566962" cy="2625014"/>
          </a:xfrm>
          <a:prstGeom prst="rect">
            <a:avLst/>
          </a:prstGeom>
          <a:noFill/>
        </p:spPr>
        <p:txBody>
          <a:bodyPr wrap="square" lIns="0" rIns="0" rtlCol="0">
            <a:spAutoFit/>
          </a:bodyPr>
          <a:lstStyle/>
          <a:p>
            <a:pPr>
              <a:lnSpc>
                <a:spcPct val="115000"/>
              </a:lnSpc>
              <a:spcAft>
                <a:spcPts val="800"/>
              </a:spcAft>
            </a:pPr>
            <a:r>
              <a:rPr lang="en-CN" sz="1800" kern="100" dirty="0">
                <a:effectLst/>
                <a:latin typeface="Aptos" panose="020B0004020202020204" pitchFamily="34" charset="0"/>
                <a:ea typeface="DengXian" panose="02010600030101010101" pitchFamily="2" charset="-122"/>
                <a:cs typeface="Times New Roman" panose="02020603050405020304" pitchFamily="18" charset="0"/>
              </a:rPr>
              <a:t>4. What actionable insights and recommendations can be made based on the analysis and model predictions to effectively control and manage traffic congestion? </a:t>
            </a:r>
          </a:p>
        </p:txBody>
      </p:sp>
      <p:pic>
        <p:nvPicPr>
          <p:cNvPr id="2" name="Picture 1">
            <a:extLst>
              <a:ext uri="{FF2B5EF4-FFF2-40B4-BE49-F238E27FC236}">
                <a16:creationId xmlns:a16="http://schemas.microsoft.com/office/drawing/2014/main" id="{349D8A22-FDE9-03B0-EABB-6E05E539BC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4018" y="6594272"/>
            <a:ext cx="1951264" cy="146845"/>
          </a:xfrm>
          <a:prstGeom prst="rect">
            <a:avLst/>
          </a:prstGeom>
        </p:spPr>
      </p:pic>
    </p:spTree>
    <p:extLst>
      <p:ext uri="{BB962C8B-B14F-4D97-AF65-F5344CB8AC3E}">
        <p14:creationId xmlns:p14="http://schemas.microsoft.com/office/powerpoint/2010/main" val="1151843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812CF-61BE-A88B-76FD-2E1C6A882311}"/>
              </a:ext>
            </a:extLst>
          </p:cNvPr>
          <p:cNvSpPr>
            <a:spLocks noGrp="1"/>
          </p:cNvSpPr>
          <p:nvPr>
            <p:ph type="title"/>
          </p:nvPr>
        </p:nvSpPr>
        <p:spPr/>
        <p:txBody>
          <a:bodyPr/>
          <a:lstStyle/>
          <a:p>
            <a:r>
              <a:rPr lang="en-US" dirty="0"/>
              <a:t>Scope</a:t>
            </a:r>
            <a:r>
              <a:rPr lang="zh-CN" altLang="en-US" dirty="0"/>
              <a:t> </a:t>
            </a:r>
            <a:r>
              <a:rPr lang="en-US" altLang="zh-CN" dirty="0"/>
              <a:t>of</a:t>
            </a:r>
            <a:r>
              <a:rPr lang="zh-CN" altLang="en-US" dirty="0"/>
              <a:t> </a:t>
            </a:r>
            <a:r>
              <a:rPr lang="en-US" altLang="zh-CN" dirty="0"/>
              <a:t>the</a:t>
            </a:r>
            <a:r>
              <a:rPr lang="zh-CN" altLang="en-US" dirty="0"/>
              <a:t> </a:t>
            </a:r>
            <a:r>
              <a:rPr lang="en-US" altLang="zh-CN" dirty="0"/>
              <a:t>Study</a:t>
            </a:r>
            <a:endParaRPr lang="en-US" dirty="0"/>
          </a:p>
        </p:txBody>
      </p:sp>
      <p:sp>
        <p:nvSpPr>
          <p:cNvPr id="4" name="Oval 3">
            <a:extLst>
              <a:ext uri="{FF2B5EF4-FFF2-40B4-BE49-F238E27FC236}">
                <a16:creationId xmlns:a16="http://schemas.microsoft.com/office/drawing/2014/main" id="{0396A5E9-D1D7-1B6A-1F6D-2DD218B7F8EA}"/>
              </a:ext>
            </a:extLst>
          </p:cNvPr>
          <p:cNvSpPr/>
          <p:nvPr/>
        </p:nvSpPr>
        <p:spPr>
          <a:xfrm>
            <a:off x="1147811" y="3156581"/>
            <a:ext cx="1620180" cy="1620180"/>
          </a:xfrm>
          <a:prstGeom prst="ellipse">
            <a:avLst/>
          </a:prstGeom>
          <a:noFill/>
          <a:ln w="69850">
            <a:solidFill>
              <a:schemeClr val="bg1">
                <a:lumMod val="75000"/>
                <a:alpha val="3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 name="Arc 4">
            <a:extLst>
              <a:ext uri="{FF2B5EF4-FFF2-40B4-BE49-F238E27FC236}">
                <a16:creationId xmlns:a16="http://schemas.microsoft.com/office/drawing/2014/main" id="{A9EC7268-198F-4198-ED76-F584F8A57F91}"/>
              </a:ext>
            </a:extLst>
          </p:cNvPr>
          <p:cNvSpPr/>
          <p:nvPr/>
        </p:nvSpPr>
        <p:spPr>
          <a:xfrm>
            <a:off x="1148657" y="3157427"/>
            <a:ext cx="1618488" cy="1618488"/>
          </a:xfrm>
          <a:prstGeom prst="arc">
            <a:avLst>
              <a:gd name="adj1" fmla="val 10766207"/>
              <a:gd name="adj2" fmla="val 0"/>
            </a:avLst>
          </a:prstGeom>
          <a:ln w="69850" cap="rnd">
            <a:solidFill>
              <a:schemeClr val="accent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6" name="Oval 5">
            <a:extLst>
              <a:ext uri="{FF2B5EF4-FFF2-40B4-BE49-F238E27FC236}">
                <a16:creationId xmlns:a16="http://schemas.microsoft.com/office/drawing/2014/main" id="{D4E66C27-26BE-8220-1444-2F5AE022FD7A}"/>
              </a:ext>
            </a:extLst>
          </p:cNvPr>
          <p:cNvSpPr/>
          <p:nvPr/>
        </p:nvSpPr>
        <p:spPr>
          <a:xfrm>
            <a:off x="2767991" y="3156581"/>
            <a:ext cx="1620180" cy="1620180"/>
          </a:xfrm>
          <a:prstGeom prst="ellipse">
            <a:avLst/>
          </a:prstGeom>
          <a:noFill/>
          <a:ln w="69850">
            <a:solidFill>
              <a:schemeClr val="bg1">
                <a:lumMod val="75000"/>
                <a:alpha val="3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Arc 6">
            <a:extLst>
              <a:ext uri="{FF2B5EF4-FFF2-40B4-BE49-F238E27FC236}">
                <a16:creationId xmlns:a16="http://schemas.microsoft.com/office/drawing/2014/main" id="{3FB03390-1EE2-2FF5-8113-4D27447F4BCB}"/>
              </a:ext>
            </a:extLst>
          </p:cNvPr>
          <p:cNvSpPr/>
          <p:nvPr/>
        </p:nvSpPr>
        <p:spPr>
          <a:xfrm rot="10800000">
            <a:off x="2768837" y="3157427"/>
            <a:ext cx="1618488" cy="1618488"/>
          </a:xfrm>
          <a:prstGeom prst="arc">
            <a:avLst>
              <a:gd name="adj1" fmla="val 10766207"/>
              <a:gd name="adj2" fmla="val 0"/>
            </a:avLst>
          </a:prstGeom>
          <a:ln w="69850" cap="rnd">
            <a:solidFill>
              <a:schemeClr val="accent2"/>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8" name="Oval 7">
            <a:extLst>
              <a:ext uri="{FF2B5EF4-FFF2-40B4-BE49-F238E27FC236}">
                <a16:creationId xmlns:a16="http://schemas.microsoft.com/office/drawing/2014/main" id="{4E671923-7E68-E5AF-2198-A5E608A7C74A}"/>
              </a:ext>
            </a:extLst>
          </p:cNvPr>
          <p:cNvSpPr/>
          <p:nvPr/>
        </p:nvSpPr>
        <p:spPr>
          <a:xfrm>
            <a:off x="4387473" y="3156581"/>
            <a:ext cx="1620180" cy="1620180"/>
          </a:xfrm>
          <a:prstGeom prst="ellipse">
            <a:avLst/>
          </a:prstGeom>
          <a:noFill/>
          <a:ln w="69850">
            <a:solidFill>
              <a:schemeClr val="bg1">
                <a:lumMod val="75000"/>
                <a:alpha val="3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Arc 8">
            <a:extLst>
              <a:ext uri="{FF2B5EF4-FFF2-40B4-BE49-F238E27FC236}">
                <a16:creationId xmlns:a16="http://schemas.microsoft.com/office/drawing/2014/main" id="{9BAA26EA-D518-CCE7-8C1B-072B9D8573FF}"/>
              </a:ext>
            </a:extLst>
          </p:cNvPr>
          <p:cNvSpPr/>
          <p:nvPr/>
        </p:nvSpPr>
        <p:spPr>
          <a:xfrm>
            <a:off x="4388319" y="3157427"/>
            <a:ext cx="1618488" cy="1618488"/>
          </a:xfrm>
          <a:prstGeom prst="arc">
            <a:avLst>
              <a:gd name="adj1" fmla="val 10766207"/>
              <a:gd name="adj2" fmla="val 0"/>
            </a:avLst>
          </a:prstGeom>
          <a:ln w="69850" cap="rnd">
            <a:solidFill>
              <a:schemeClr val="accent3"/>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 name="Oval 9">
            <a:extLst>
              <a:ext uri="{FF2B5EF4-FFF2-40B4-BE49-F238E27FC236}">
                <a16:creationId xmlns:a16="http://schemas.microsoft.com/office/drawing/2014/main" id="{4AB93935-6EDA-4AB8-A6A8-3AED86CCE6E5}"/>
              </a:ext>
            </a:extLst>
          </p:cNvPr>
          <p:cNvSpPr/>
          <p:nvPr/>
        </p:nvSpPr>
        <p:spPr>
          <a:xfrm>
            <a:off x="6007653" y="3156581"/>
            <a:ext cx="1620180" cy="1620180"/>
          </a:xfrm>
          <a:prstGeom prst="ellipse">
            <a:avLst/>
          </a:prstGeom>
          <a:noFill/>
          <a:ln w="69850">
            <a:solidFill>
              <a:schemeClr val="bg1">
                <a:lumMod val="75000"/>
                <a:alpha val="3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 name="Arc 10">
            <a:extLst>
              <a:ext uri="{FF2B5EF4-FFF2-40B4-BE49-F238E27FC236}">
                <a16:creationId xmlns:a16="http://schemas.microsoft.com/office/drawing/2014/main" id="{12FBDB2D-AC1E-5044-2C81-3ED22987F3FD}"/>
              </a:ext>
            </a:extLst>
          </p:cNvPr>
          <p:cNvSpPr/>
          <p:nvPr/>
        </p:nvSpPr>
        <p:spPr>
          <a:xfrm rot="10800000">
            <a:off x="6008499" y="3157427"/>
            <a:ext cx="1618488" cy="1618488"/>
          </a:xfrm>
          <a:prstGeom prst="arc">
            <a:avLst>
              <a:gd name="adj1" fmla="val 10766207"/>
              <a:gd name="adj2" fmla="val 0"/>
            </a:avLst>
          </a:prstGeom>
          <a:ln w="69850" cap="rnd">
            <a:solidFill>
              <a:schemeClr val="accent4"/>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2" name="Oval 11">
            <a:extLst>
              <a:ext uri="{FF2B5EF4-FFF2-40B4-BE49-F238E27FC236}">
                <a16:creationId xmlns:a16="http://schemas.microsoft.com/office/drawing/2014/main" id="{2E54BC50-2A82-DA59-5E45-9C40CF380B2F}"/>
              </a:ext>
            </a:extLst>
          </p:cNvPr>
          <p:cNvSpPr/>
          <p:nvPr/>
        </p:nvSpPr>
        <p:spPr>
          <a:xfrm>
            <a:off x="1801082" y="3018011"/>
            <a:ext cx="313638" cy="313638"/>
          </a:xfrm>
          <a:prstGeom prst="ellipse">
            <a:avLst/>
          </a:prstGeom>
          <a:solidFill>
            <a:schemeClr val="accent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350" dirty="0">
                <a:solidFill>
                  <a:schemeClr val="bg1"/>
                </a:solidFill>
                <a:ea typeface="Open Sans" panose="020B0606030504020204" pitchFamily="34" charset="0"/>
                <a:cs typeface="Open Sans" panose="020B0606030504020204" pitchFamily="34" charset="0"/>
              </a:rPr>
              <a:t>1</a:t>
            </a:r>
          </a:p>
        </p:txBody>
      </p:sp>
      <p:sp>
        <p:nvSpPr>
          <p:cNvPr id="13" name="Oval 12">
            <a:extLst>
              <a:ext uri="{FF2B5EF4-FFF2-40B4-BE49-F238E27FC236}">
                <a16:creationId xmlns:a16="http://schemas.microsoft.com/office/drawing/2014/main" id="{29B7FB6F-B777-4C1D-9D06-166BFD33D92C}"/>
              </a:ext>
            </a:extLst>
          </p:cNvPr>
          <p:cNvSpPr/>
          <p:nvPr/>
        </p:nvSpPr>
        <p:spPr>
          <a:xfrm>
            <a:off x="3419583" y="4611392"/>
            <a:ext cx="313638" cy="313638"/>
          </a:xfrm>
          <a:prstGeom prst="ellipse">
            <a:avLst/>
          </a:prstGeom>
          <a:solidFill>
            <a:schemeClr val="accent2"/>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350" dirty="0">
                <a:solidFill>
                  <a:schemeClr val="bg1"/>
                </a:solidFill>
              </a:rPr>
              <a:t>2</a:t>
            </a:r>
          </a:p>
        </p:txBody>
      </p:sp>
      <p:sp>
        <p:nvSpPr>
          <p:cNvPr id="14" name="Oval 13">
            <a:extLst>
              <a:ext uri="{FF2B5EF4-FFF2-40B4-BE49-F238E27FC236}">
                <a16:creationId xmlns:a16="http://schemas.microsoft.com/office/drawing/2014/main" id="{F40EF7A0-5A6E-BAA6-546E-1AFBE6AE02B4}"/>
              </a:ext>
            </a:extLst>
          </p:cNvPr>
          <p:cNvSpPr/>
          <p:nvPr/>
        </p:nvSpPr>
        <p:spPr>
          <a:xfrm>
            <a:off x="5023470" y="3017399"/>
            <a:ext cx="313638" cy="313638"/>
          </a:xfrm>
          <a:prstGeom prst="ellipse">
            <a:avLst/>
          </a:prstGeom>
          <a:solidFill>
            <a:schemeClr val="accent3"/>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350" dirty="0">
                <a:solidFill>
                  <a:schemeClr val="bg1"/>
                </a:solidFill>
              </a:rPr>
              <a:t>3</a:t>
            </a:r>
          </a:p>
        </p:txBody>
      </p:sp>
      <p:sp>
        <p:nvSpPr>
          <p:cNvPr id="15" name="Oval 14">
            <a:extLst>
              <a:ext uri="{FF2B5EF4-FFF2-40B4-BE49-F238E27FC236}">
                <a16:creationId xmlns:a16="http://schemas.microsoft.com/office/drawing/2014/main" id="{2EC17EA8-C106-FEFA-0544-751ECEE88C7B}"/>
              </a:ext>
            </a:extLst>
          </p:cNvPr>
          <p:cNvSpPr/>
          <p:nvPr/>
        </p:nvSpPr>
        <p:spPr>
          <a:xfrm>
            <a:off x="6659232" y="4619519"/>
            <a:ext cx="313638" cy="313638"/>
          </a:xfrm>
          <a:prstGeom prst="ellipse">
            <a:avLst/>
          </a:prstGeom>
          <a:solidFill>
            <a:schemeClr val="accent4"/>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350" dirty="0">
                <a:solidFill>
                  <a:schemeClr val="bg1"/>
                </a:solidFill>
              </a:rPr>
              <a:t>4</a:t>
            </a:r>
          </a:p>
        </p:txBody>
      </p:sp>
      <p:grpSp>
        <p:nvGrpSpPr>
          <p:cNvPr id="24" name="Group 23">
            <a:extLst>
              <a:ext uri="{FF2B5EF4-FFF2-40B4-BE49-F238E27FC236}">
                <a16:creationId xmlns:a16="http://schemas.microsoft.com/office/drawing/2014/main" id="{C7C98147-9701-A631-F27A-2649D35FE51B}"/>
              </a:ext>
            </a:extLst>
          </p:cNvPr>
          <p:cNvGrpSpPr/>
          <p:nvPr/>
        </p:nvGrpSpPr>
        <p:grpSpPr>
          <a:xfrm>
            <a:off x="4854663" y="3623771"/>
            <a:ext cx="685800" cy="685800"/>
            <a:chOff x="6719583" y="2712870"/>
            <a:chExt cx="914400" cy="914400"/>
          </a:xfrm>
        </p:grpSpPr>
        <p:sp>
          <p:nvSpPr>
            <p:cNvPr id="25" name="Oval 24">
              <a:extLst>
                <a:ext uri="{FF2B5EF4-FFF2-40B4-BE49-F238E27FC236}">
                  <a16:creationId xmlns:a16="http://schemas.microsoft.com/office/drawing/2014/main" id="{DDCDF098-4195-BA51-7B42-8184FD6D7B0B}"/>
                </a:ext>
              </a:extLst>
            </p:cNvPr>
            <p:cNvSpPr/>
            <p:nvPr/>
          </p:nvSpPr>
          <p:spPr>
            <a:xfrm>
              <a:off x="6719583" y="2712870"/>
              <a:ext cx="914400" cy="914400"/>
            </a:xfrm>
            <a:prstGeom prst="ellipse">
              <a:avLst/>
            </a:prstGeom>
            <a:solidFill>
              <a:schemeClr val="accent3"/>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26" name="Freeform 5">
              <a:extLst>
                <a:ext uri="{FF2B5EF4-FFF2-40B4-BE49-F238E27FC236}">
                  <a16:creationId xmlns:a16="http://schemas.microsoft.com/office/drawing/2014/main" id="{F640AEAE-7671-A76F-99FA-5F64AB7EF332}"/>
                </a:ext>
              </a:extLst>
            </p:cNvPr>
            <p:cNvSpPr>
              <a:spLocks noEditPoints="1"/>
            </p:cNvSpPr>
            <p:nvPr/>
          </p:nvSpPr>
          <p:spPr bwMode="auto">
            <a:xfrm>
              <a:off x="6949896" y="2930203"/>
              <a:ext cx="465137" cy="466725"/>
            </a:xfrm>
            <a:custGeom>
              <a:avLst/>
              <a:gdLst>
                <a:gd name="T0" fmla="*/ 0 w 124"/>
                <a:gd name="T1" fmla="*/ 62 h 124"/>
                <a:gd name="T2" fmla="*/ 124 w 124"/>
                <a:gd name="T3" fmla="*/ 62 h 124"/>
                <a:gd name="T4" fmla="*/ 116 w 124"/>
                <a:gd name="T5" fmla="*/ 60 h 124"/>
                <a:gd name="T6" fmla="*/ 87 w 124"/>
                <a:gd name="T7" fmla="*/ 35 h 124"/>
                <a:gd name="T8" fmla="*/ 116 w 124"/>
                <a:gd name="T9" fmla="*/ 60 h 124"/>
                <a:gd name="T10" fmla="*/ 43 w 124"/>
                <a:gd name="T11" fmla="*/ 95 h 124"/>
                <a:gd name="T12" fmla="*/ 60 w 124"/>
                <a:gd name="T13" fmla="*/ 116 h 124"/>
                <a:gd name="T14" fmla="*/ 64 w 124"/>
                <a:gd name="T15" fmla="*/ 8 h 124"/>
                <a:gd name="T16" fmla="*/ 64 w 124"/>
                <a:gd name="T17" fmla="*/ 36 h 124"/>
                <a:gd name="T18" fmla="*/ 64 w 124"/>
                <a:gd name="T19" fmla="*/ 8 h 124"/>
                <a:gd name="T20" fmla="*/ 100 w 124"/>
                <a:gd name="T21" fmla="*/ 23 h 124"/>
                <a:gd name="T22" fmla="*/ 71 w 124"/>
                <a:gd name="T23" fmla="*/ 9 h 124"/>
                <a:gd name="T24" fmla="*/ 60 w 124"/>
                <a:gd name="T25" fmla="*/ 36 h 124"/>
                <a:gd name="T26" fmla="*/ 60 w 124"/>
                <a:gd name="T27" fmla="*/ 8 h 124"/>
                <a:gd name="T28" fmla="*/ 38 w 124"/>
                <a:gd name="T29" fmla="*/ 31 h 124"/>
                <a:gd name="T30" fmla="*/ 53 w 124"/>
                <a:gd name="T31" fmla="*/ 9 h 124"/>
                <a:gd name="T32" fmla="*/ 40 w 124"/>
                <a:gd name="T33" fmla="*/ 36 h 124"/>
                <a:gd name="T34" fmla="*/ 60 w 124"/>
                <a:gd name="T35" fmla="*/ 60 h 124"/>
                <a:gd name="T36" fmla="*/ 40 w 124"/>
                <a:gd name="T37" fmla="*/ 36 h 124"/>
                <a:gd name="T38" fmla="*/ 60 w 124"/>
                <a:gd name="T39" fmla="*/ 88 h 124"/>
                <a:gd name="T40" fmla="*/ 36 w 124"/>
                <a:gd name="T41" fmla="*/ 64 h 124"/>
                <a:gd name="T42" fmla="*/ 53 w 124"/>
                <a:gd name="T43" fmla="*/ 115 h 124"/>
                <a:gd name="T44" fmla="*/ 40 w 124"/>
                <a:gd name="T45" fmla="*/ 96 h 124"/>
                <a:gd name="T46" fmla="*/ 64 w 124"/>
                <a:gd name="T47" fmla="*/ 116 h 124"/>
                <a:gd name="T48" fmla="*/ 81 w 124"/>
                <a:gd name="T49" fmla="*/ 95 h 124"/>
                <a:gd name="T50" fmla="*/ 64 w 124"/>
                <a:gd name="T51" fmla="*/ 116 h 124"/>
                <a:gd name="T52" fmla="*/ 97 w 124"/>
                <a:gd name="T53" fmla="*/ 103 h 124"/>
                <a:gd name="T54" fmla="*/ 84 w 124"/>
                <a:gd name="T55" fmla="*/ 96 h 124"/>
                <a:gd name="T56" fmla="*/ 64 w 124"/>
                <a:gd name="T57" fmla="*/ 88 h 124"/>
                <a:gd name="T58" fmla="*/ 88 w 124"/>
                <a:gd name="T59" fmla="*/ 64 h 124"/>
                <a:gd name="T60" fmla="*/ 64 w 124"/>
                <a:gd name="T61" fmla="*/ 60 h 124"/>
                <a:gd name="T62" fmla="*/ 84 w 124"/>
                <a:gd name="T63" fmla="*/ 36 h 124"/>
                <a:gd name="T64" fmla="*/ 64 w 124"/>
                <a:gd name="T65" fmla="*/ 60 h 124"/>
                <a:gd name="T66" fmla="*/ 37 w 124"/>
                <a:gd name="T67" fmla="*/ 35 h 124"/>
                <a:gd name="T68" fmla="*/ 8 w 124"/>
                <a:gd name="T69" fmla="*/ 60 h 124"/>
                <a:gd name="T70" fmla="*/ 8 w 124"/>
                <a:gd name="T71" fmla="*/ 64 h 124"/>
                <a:gd name="T72" fmla="*/ 38 w 124"/>
                <a:gd name="T73" fmla="*/ 93 h 124"/>
                <a:gd name="T74" fmla="*/ 8 w 124"/>
                <a:gd name="T75" fmla="*/ 64 h 124"/>
                <a:gd name="T76" fmla="*/ 86 w 124"/>
                <a:gd name="T77" fmla="*/ 93 h 124"/>
                <a:gd name="T78" fmla="*/ 116 w 124"/>
                <a:gd name="T79" fmla="*/ 6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4" h="124">
                  <a:moveTo>
                    <a:pt x="62" y="0"/>
                  </a:moveTo>
                  <a:cubicBezTo>
                    <a:pt x="28" y="0"/>
                    <a:pt x="0" y="28"/>
                    <a:pt x="0" y="62"/>
                  </a:cubicBezTo>
                  <a:cubicBezTo>
                    <a:pt x="0" y="96"/>
                    <a:pt x="28" y="124"/>
                    <a:pt x="62" y="124"/>
                  </a:cubicBezTo>
                  <a:cubicBezTo>
                    <a:pt x="96" y="124"/>
                    <a:pt x="124" y="96"/>
                    <a:pt x="124" y="62"/>
                  </a:cubicBezTo>
                  <a:cubicBezTo>
                    <a:pt x="124" y="28"/>
                    <a:pt x="96" y="0"/>
                    <a:pt x="62" y="0"/>
                  </a:cubicBezTo>
                  <a:close/>
                  <a:moveTo>
                    <a:pt x="116" y="60"/>
                  </a:moveTo>
                  <a:cubicBezTo>
                    <a:pt x="92" y="60"/>
                    <a:pt x="92" y="60"/>
                    <a:pt x="92" y="60"/>
                  </a:cubicBezTo>
                  <a:cubicBezTo>
                    <a:pt x="92" y="51"/>
                    <a:pt x="90" y="43"/>
                    <a:pt x="87" y="35"/>
                  </a:cubicBezTo>
                  <a:cubicBezTo>
                    <a:pt x="93" y="33"/>
                    <a:pt x="98" y="30"/>
                    <a:pt x="102" y="26"/>
                  </a:cubicBezTo>
                  <a:cubicBezTo>
                    <a:pt x="110" y="35"/>
                    <a:pt x="115" y="47"/>
                    <a:pt x="116" y="60"/>
                  </a:cubicBezTo>
                  <a:close/>
                  <a:moveTo>
                    <a:pt x="60" y="116"/>
                  </a:moveTo>
                  <a:cubicBezTo>
                    <a:pt x="53" y="110"/>
                    <a:pt x="48" y="103"/>
                    <a:pt x="43" y="95"/>
                  </a:cubicBezTo>
                  <a:cubicBezTo>
                    <a:pt x="49" y="93"/>
                    <a:pt x="54" y="92"/>
                    <a:pt x="60" y="92"/>
                  </a:cubicBezTo>
                  <a:cubicBezTo>
                    <a:pt x="60" y="116"/>
                    <a:pt x="60" y="116"/>
                    <a:pt x="60" y="116"/>
                  </a:cubicBezTo>
                  <a:cubicBezTo>
                    <a:pt x="60" y="116"/>
                    <a:pt x="60" y="116"/>
                    <a:pt x="60" y="116"/>
                  </a:cubicBezTo>
                  <a:close/>
                  <a:moveTo>
                    <a:pt x="64" y="8"/>
                  </a:moveTo>
                  <a:cubicBezTo>
                    <a:pt x="72" y="14"/>
                    <a:pt x="78" y="23"/>
                    <a:pt x="82" y="33"/>
                  </a:cubicBezTo>
                  <a:cubicBezTo>
                    <a:pt x="76" y="35"/>
                    <a:pt x="70" y="36"/>
                    <a:pt x="64" y="36"/>
                  </a:cubicBezTo>
                  <a:cubicBezTo>
                    <a:pt x="64" y="8"/>
                    <a:pt x="64" y="8"/>
                    <a:pt x="64" y="8"/>
                  </a:cubicBezTo>
                  <a:cubicBezTo>
                    <a:pt x="64" y="8"/>
                    <a:pt x="64" y="8"/>
                    <a:pt x="64" y="8"/>
                  </a:cubicBezTo>
                  <a:close/>
                  <a:moveTo>
                    <a:pt x="71" y="9"/>
                  </a:moveTo>
                  <a:cubicBezTo>
                    <a:pt x="82" y="11"/>
                    <a:pt x="92" y="16"/>
                    <a:pt x="100" y="23"/>
                  </a:cubicBezTo>
                  <a:cubicBezTo>
                    <a:pt x="95" y="26"/>
                    <a:pt x="91" y="29"/>
                    <a:pt x="86" y="31"/>
                  </a:cubicBezTo>
                  <a:cubicBezTo>
                    <a:pt x="82" y="23"/>
                    <a:pt x="77" y="15"/>
                    <a:pt x="71" y="9"/>
                  </a:cubicBezTo>
                  <a:close/>
                  <a:moveTo>
                    <a:pt x="60" y="8"/>
                  </a:moveTo>
                  <a:cubicBezTo>
                    <a:pt x="60" y="36"/>
                    <a:pt x="60" y="36"/>
                    <a:pt x="60" y="36"/>
                  </a:cubicBezTo>
                  <a:cubicBezTo>
                    <a:pt x="54" y="36"/>
                    <a:pt x="48" y="35"/>
                    <a:pt x="42" y="33"/>
                  </a:cubicBezTo>
                  <a:cubicBezTo>
                    <a:pt x="46" y="23"/>
                    <a:pt x="52" y="14"/>
                    <a:pt x="60" y="8"/>
                  </a:cubicBezTo>
                  <a:cubicBezTo>
                    <a:pt x="60" y="8"/>
                    <a:pt x="60" y="8"/>
                    <a:pt x="60" y="8"/>
                  </a:cubicBezTo>
                  <a:close/>
                  <a:moveTo>
                    <a:pt x="38" y="31"/>
                  </a:moveTo>
                  <a:cubicBezTo>
                    <a:pt x="33" y="29"/>
                    <a:pt x="29" y="26"/>
                    <a:pt x="24" y="23"/>
                  </a:cubicBezTo>
                  <a:cubicBezTo>
                    <a:pt x="32" y="16"/>
                    <a:pt x="42" y="11"/>
                    <a:pt x="53" y="9"/>
                  </a:cubicBezTo>
                  <a:cubicBezTo>
                    <a:pt x="47" y="15"/>
                    <a:pt x="42" y="23"/>
                    <a:pt x="38" y="31"/>
                  </a:cubicBezTo>
                  <a:close/>
                  <a:moveTo>
                    <a:pt x="40" y="36"/>
                  </a:moveTo>
                  <a:cubicBezTo>
                    <a:pt x="47" y="38"/>
                    <a:pt x="53" y="40"/>
                    <a:pt x="60" y="40"/>
                  </a:cubicBezTo>
                  <a:cubicBezTo>
                    <a:pt x="60" y="60"/>
                    <a:pt x="60" y="60"/>
                    <a:pt x="60" y="60"/>
                  </a:cubicBezTo>
                  <a:cubicBezTo>
                    <a:pt x="36" y="60"/>
                    <a:pt x="36" y="60"/>
                    <a:pt x="36" y="60"/>
                  </a:cubicBezTo>
                  <a:cubicBezTo>
                    <a:pt x="36" y="52"/>
                    <a:pt x="38" y="44"/>
                    <a:pt x="40" y="36"/>
                  </a:cubicBezTo>
                  <a:close/>
                  <a:moveTo>
                    <a:pt x="60" y="64"/>
                  </a:moveTo>
                  <a:cubicBezTo>
                    <a:pt x="60" y="88"/>
                    <a:pt x="60" y="88"/>
                    <a:pt x="60" y="88"/>
                  </a:cubicBezTo>
                  <a:cubicBezTo>
                    <a:pt x="54" y="88"/>
                    <a:pt x="48" y="89"/>
                    <a:pt x="42" y="91"/>
                  </a:cubicBezTo>
                  <a:cubicBezTo>
                    <a:pt x="38" y="83"/>
                    <a:pt x="36" y="74"/>
                    <a:pt x="36" y="64"/>
                  </a:cubicBezTo>
                  <a:lnTo>
                    <a:pt x="60" y="64"/>
                  </a:lnTo>
                  <a:close/>
                  <a:moveTo>
                    <a:pt x="53" y="115"/>
                  </a:moveTo>
                  <a:cubicBezTo>
                    <a:pt x="43" y="114"/>
                    <a:pt x="34" y="109"/>
                    <a:pt x="27" y="103"/>
                  </a:cubicBezTo>
                  <a:cubicBezTo>
                    <a:pt x="31" y="100"/>
                    <a:pt x="35" y="98"/>
                    <a:pt x="40" y="96"/>
                  </a:cubicBezTo>
                  <a:cubicBezTo>
                    <a:pt x="43" y="103"/>
                    <a:pt x="48" y="110"/>
                    <a:pt x="53" y="115"/>
                  </a:cubicBezTo>
                  <a:close/>
                  <a:moveTo>
                    <a:pt x="64" y="116"/>
                  </a:moveTo>
                  <a:cubicBezTo>
                    <a:pt x="64" y="92"/>
                    <a:pt x="64" y="92"/>
                    <a:pt x="64" y="92"/>
                  </a:cubicBezTo>
                  <a:cubicBezTo>
                    <a:pt x="70" y="92"/>
                    <a:pt x="75" y="93"/>
                    <a:pt x="81" y="95"/>
                  </a:cubicBezTo>
                  <a:cubicBezTo>
                    <a:pt x="76" y="103"/>
                    <a:pt x="71" y="110"/>
                    <a:pt x="64" y="116"/>
                  </a:cubicBezTo>
                  <a:cubicBezTo>
                    <a:pt x="64" y="116"/>
                    <a:pt x="64" y="116"/>
                    <a:pt x="64" y="116"/>
                  </a:cubicBezTo>
                  <a:close/>
                  <a:moveTo>
                    <a:pt x="84" y="96"/>
                  </a:moveTo>
                  <a:cubicBezTo>
                    <a:pt x="89" y="98"/>
                    <a:pt x="93" y="100"/>
                    <a:pt x="97" y="103"/>
                  </a:cubicBezTo>
                  <a:cubicBezTo>
                    <a:pt x="90" y="109"/>
                    <a:pt x="81" y="114"/>
                    <a:pt x="71" y="115"/>
                  </a:cubicBezTo>
                  <a:cubicBezTo>
                    <a:pt x="76" y="110"/>
                    <a:pt x="81" y="103"/>
                    <a:pt x="84" y="96"/>
                  </a:cubicBezTo>
                  <a:close/>
                  <a:moveTo>
                    <a:pt x="82" y="91"/>
                  </a:moveTo>
                  <a:cubicBezTo>
                    <a:pt x="76" y="89"/>
                    <a:pt x="70" y="88"/>
                    <a:pt x="64" y="88"/>
                  </a:cubicBezTo>
                  <a:cubicBezTo>
                    <a:pt x="64" y="64"/>
                    <a:pt x="64" y="64"/>
                    <a:pt x="64" y="64"/>
                  </a:cubicBezTo>
                  <a:cubicBezTo>
                    <a:pt x="88" y="64"/>
                    <a:pt x="88" y="64"/>
                    <a:pt x="88" y="64"/>
                  </a:cubicBezTo>
                  <a:cubicBezTo>
                    <a:pt x="88" y="74"/>
                    <a:pt x="86" y="83"/>
                    <a:pt x="82" y="91"/>
                  </a:cubicBezTo>
                  <a:close/>
                  <a:moveTo>
                    <a:pt x="64" y="60"/>
                  </a:moveTo>
                  <a:cubicBezTo>
                    <a:pt x="64" y="40"/>
                    <a:pt x="64" y="40"/>
                    <a:pt x="64" y="40"/>
                  </a:cubicBezTo>
                  <a:cubicBezTo>
                    <a:pt x="71" y="40"/>
                    <a:pt x="77" y="38"/>
                    <a:pt x="84" y="36"/>
                  </a:cubicBezTo>
                  <a:cubicBezTo>
                    <a:pt x="86" y="44"/>
                    <a:pt x="88" y="52"/>
                    <a:pt x="88" y="60"/>
                  </a:cubicBezTo>
                  <a:lnTo>
                    <a:pt x="64" y="60"/>
                  </a:lnTo>
                  <a:close/>
                  <a:moveTo>
                    <a:pt x="22" y="26"/>
                  </a:moveTo>
                  <a:cubicBezTo>
                    <a:pt x="26" y="30"/>
                    <a:pt x="31" y="33"/>
                    <a:pt x="37" y="35"/>
                  </a:cubicBezTo>
                  <a:cubicBezTo>
                    <a:pt x="34" y="43"/>
                    <a:pt x="32" y="51"/>
                    <a:pt x="32" y="60"/>
                  </a:cubicBezTo>
                  <a:cubicBezTo>
                    <a:pt x="8" y="60"/>
                    <a:pt x="8" y="60"/>
                    <a:pt x="8" y="60"/>
                  </a:cubicBezTo>
                  <a:cubicBezTo>
                    <a:pt x="9" y="47"/>
                    <a:pt x="14" y="35"/>
                    <a:pt x="22" y="26"/>
                  </a:cubicBezTo>
                  <a:close/>
                  <a:moveTo>
                    <a:pt x="8" y="64"/>
                  </a:moveTo>
                  <a:cubicBezTo>
                    <a:pt x="32" y="64"/>
                    <a:pt x="32" y="64"/>
                    <a:pt x="32" y="64"/>
                  </a:cubicBezTo>
                  <a:cubicBezTo>
                    <a:pt x="32" y="74"/>
                    <a:pt x="34" y="84"/>
                    <a:pt x="38" y="93"/>
                  </a:cubicBezTo>
                  <a:cubicBezTo>
                    <a:pt x="33" y="95"/>
                    <a:pt x="28" y="97"/>
                    <a:pt x="24" y="100"/>
                  </a:cubicBezTo>
                  <a:cubicBezTo>
                    <a:pt x="15" y="91"/>
                    <a:pt x="9" y="78"/>
                    <a:pt x="8" y="64"/>
                  </a:cubicBezTo>
                  <a:close/>
                  <a:moveTo>
                    <a:pt x="100" y="100"/>
                  </a:moveTo>
                  <a:cubicBezTo>
                    <a:pt x="96" y="97"/>
                    <a:pt x="91" y="95"/>
                    <a:pt x="86" y="93"/>
                  </a:cubicBezTo>
                  <a:cubicBezTo>
                    <a:pt x="90" y="84"/>
                    <a:pt x="92" y="74"/>
                    <a:pt x="92" y="64"/>
                  </a:cubicBezTo>
                  <a:cubicBezTo>
                    <a:pt x="116" y="64"/>
                    <a:pt x="116" y="64"/>
                    <a:pt x="116" y="64"/>
                  </a:cubicBezTo>
                  <a:cubicBezTo>
                    <a:pt x="115" y="78"/>
                    <a:pt x="109" y="91"/>
                    <a:pt x="100" y="10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id-ID" sz="1350"/>
            </a:p>
          </p:txBody>
        </p:sp>
      </p:grpSp>
      <p:grpSp>
        <p:nvGrpSpPr>
          <p:cNvPr id="27" name="Group 26">
            <a:extLst>
              <a:ext uri="{FF2B5EF4-FFF2-40B4-BE49-F238E27FC236}">
                <a16:creationId xmlns:a16="http://schemas.microsoft.com/office/drawing/2014/main" id="{2ACF0582-67FB-A430-67C8-3815FCD5B5A3}"/>
              </a:ext>
            </a:extLst>
          </p:cNvPr>
          <p:cNvGrpSpPr/>
          <p:nvPr/>
        </p:nvGrpSpPr>
        <p:grpSpPr>
          <a:xfrm>
            <a:off x="6473151" y="3623771"/>
            <a:ext cx="685800" cy="685800"/>
            <a:chOff x="8877567" y="2712870"/>
            <a:chExt cx="914400" cy="914400"/>
          </a:xfrm>
        </p:grpSpPr>
        <p:sp>
          <p:nvSpPr>
            <p:cNvPr id="28" name="Oval 27">
              <a:extLst>
                <a:ext uri="{FF2B5EF4-FFF2-40B4-BE49-F238E27FC236}">
                  <a16:creationId xmlns:a16="http://schemas.microsoft.com/office/drawing/2014/main" id="{CF9ECD51-EEDB-E972-EF96-D1FF260D491B}"/>
                </a:ext>
              </a:extLst>
            </p:cNvPr>
            <p:cNvSpPr/>
            <p:nvPr/>
          </p:nvSpPr>
          <p:spPr>
            <a:xfrm>
              <a:off x="8877567" y="2712870"/>
              <a:ext cx="914400" cy="914400"/>
            </a:xfrm>
            <a:prstGeom prst="ellipse">
              <a:avLst/>
            </a:prstGeom>
            <a:solidFill>
              <a:schemeClr val="accent4"/>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grpSp>
          <p:nvGrpSpPr>
            <p:cNvPr id="29" name="Group 28">
              <a:extLst>
                <a:ext uri="{FF2B5EF4-FFF2-40B4-BE49-F238E27FC236}">
                  <a16:creationId xmlns:a16="http://schemas.microsoft.com/office/drawing/2014/main" id="{DAD01A18-9421-A417-B328-D67B17D4BE77}"/>
                </a:ext>
              </a:extLst>
            </p:cNvPr>
            <p:cNvGrpSpPr/>
            <p:nvPr/>
          </p:nvGrpSpPr>
          <p:grpSpPr>
            <a:xfrm>
              <a:off x="9094261" y="2962682"/>
              <a:ext cx="481012" cy="392113"/>
              <a:chOff x="7085013" y="4876801"/>
              <a:chExt cx="481012" cy="392113"/>
            </a:xfrm>
            <a:solidFill>
              <a:schemeClr val="bg1"/>
            </a:solidFill>
          </p:grpSpPr>
          <p:sp>
            <p:nvSpPr>
              <p:cNvPr id="30" name="Freeform 6">
                <a:extLst>
                  <a:ext uri="{FF2B5EF4-FFF2-40B4-BE49-F238E27FC236}">
                    <a16:creationId xmlns:a16="http://schemas.microsoft.com/office/drawing/2014/main" id="{46872CB2-A131-D177-C1BF-9D117D24CD1D}"/>
                  </a:ext>
                </a:extLst>
              </p:cNvPr>
              <p:cNvSpPr>
                <a:spLocks noEditPoints="1"/>
              </p:cNvSpPr>
              <p:nvPr/>
            </p:nvSpPr>
            <p:spPr bwMode="auto">
              <a:xfrm>
                <a:off x="7416800" y="4997451"/>
                <a:ext cx="88900" cy="120650"/>
              </a:xfrm>
              <a:custGeom>
                <a:avLst/>
                <a:gdLst>
                  <a:gd name="T0" fmla="*/ 11 w 24"/>
                  <a:gd name="T1" fmla="*/ 2 h 32"/>
                  <a:gd name="T2" fmla="*/ 8 w 24"/>
                  <a:gd name="T3" fmla="*/ 0 h 32"/>
                  <a:gd name="T4" fmla="*/ 4 w 24"/>
                  <a:gd name="T5" fmla="*/ 0 h 32"/>
                  <a:gd name="T6" fmla="*/ 0 w 24"/>
                  <a:gd name="T7" fmla="*/ 4 h 32"/>
                  <a:gd name="T8" fmla="*/ 0 w 24"/>
                  <a:gd name="T9" fmla="*/ 28 h 32"/>
                  <a:gd name="T10" fmla="*/ 4 w 24"/>
                  <a:gd name="T11" fmla="*/ 32 h 32"/>
                  <a:gd name="T12" fmla="*/ 20 w 24"/>
                  <a:gd name="T13" fmla="*/ 32 h 32"/>
                  <a:gd name="T14" fmla="*/ 24 w 24"/>
                  <a:gd name="T15" fmla="*/ 28 h 32"/>
                  <a:gd name="T16" fmla="*/ 24 w 24"/>
                  <a:gd name="T17" fmla="*/ 22 h 32"/>
                  <a:gd name="T18" fmla="*/ 23 w 24"/>
                  <a:gd name="T19" fmla="*/ 20 h 32"/>
                  <a:gd name="T20" fmla="*/ 11 w 24"/>
                  <a:gd name="T21" fmla="*/ 2 h 32"/>
                  <a:gd name="T22" fmla="*/ 20 w 24"/>
                  <a:gd name="T23" fmla="*/ 28 h 32"/>
                  <a:gd name="T24" fmla="*/ 4 w 24"/>
                  <a:gd name="T25" fmla="*/ 28 h 32"/>
                  <a:gd name="T26" fmla="*/ 4 w 24"/>
                  <a:gd name="T27" fmla="*/ 4 h 32"/>
                  <a:gd name="T28" fmla="*/ 8 w 24"/>
                  <a:gd name="T29" fmla="*/ 4 h 32"/>
                  <a:gd name="T30" fmla="*/ 20 w 24"/>
                  <a:gd name="T31" fmla="*/ 22 h 32"/>
                  <a:gd name="T32" fmla="*/ 20 w 24"/>
                  <a:gd name="T33"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2">
                    <a:moveTo>
                      <a:pt x="11" y="2"/>
                    </a:moveTo>
                    <a:cubicBezTo>
                      <a:pt x="11" y="1"/>
                      <a:pt x="9" y="0"/>
                      <a:pt x="8" y="0"/>
                    </a:cubicBezTo>
                    <a:cubicBezTo>
                      <a:pt x="4" y="0"/>
                      <a:pt x="4" y="0"/>
                      <a:pt x="4" y="0"/>
                    </a:cubicBezTo>
                    <a:cubicBezTo>
                      <a:pt x="2" y="0"/>
                      <a:pt x="0" y="2"/>
                      <a:pt x="0" y="4"/>
                    </a:cubicBezTo>
                    <a:cubicBezTo>
                      <a:pt x="0" y="28"/>
                      <a:pt x="0" y="28"/>
                      <a:pt x="0" y="28"/>
                    </a:cubicBezTo>
                    <a:cubicBezTo>
                      <a:pt x="0" y="30"/>
                      <a:pt x="2" y="32"/>
                      <a:pt x="4" y="32"/>
                    </a:cubicBezTo>
                    <a:cubicBezTo>
                      <a:pt x="20" y="32"/>
                      <a:pt x="20" y="32"/>
                      <a:pt x="20" y="32"/>
                    </a:cubicBezTo>
                    <a:cubicBezTo>
                      <a:pt x="22" y="32"/>
                      <a:pt x="24" y="30"/>
                      <a:pt x="24" y="28"/>
                    </a:cubicBezTo>
                    <a:cubicBezTo>
                      <a:pt x="24" y="22"/>
                      <a:pt x="24" y="22"/>
                      <a:pt x="24" y="22"/>
                    </a:cubicBezTo>
                    <a:cubicBezTo>
                      <a:pt x="24" y="21"/>
                      <a:pt x="24" y="20"/>
                      <a:pt x="23" y="20"/>
                    </a:cubicBezTo>
                    <a:lnTo>
                      <a:pt x="11" y="2"/>
                    </a:lnTo>
                    <a:close/>
                    <a:moveTo>
                      <a:pt x="20" y="28"/>
                    </a:moveTo>
                    <a:cubicBezTo>
                      <a:pt x="4" y="28"/>
                      <a:pt x="4" y="28"/>
                      <a:pt x="4" y="28"/>
                    </a:cubicBezTo>
                    <a:cubicBezTo>
                      <a:pt x="4" y="4"/>
                      <a:pt x="4" y="4"/>
                      <a:pt x="4" y="4"/>
                    </a:cubicBezTo>
                    <a:cubicBezTo>
                      <a:pt x="8" y="4"/>
                      <a:pt x="8" y="4"/>
                      <a:pt x="8" y="4"/>
                    </a:cubicBezTo>
                    <a:cubicBezTo>
                      <a:pt x="20" y="22"/>
                      <a:pt x="20" y="22"/>
                      <a:pt x="20" y="22"/>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Freeform 7">
                <a:extLst>
                  <a:ext uri="{FF2B5EF4-FFF2-40B4-BE49-F238E27FC236}">
                    <a16:creationId xmlns:a16="http://schemas.microsoft.com/office/drawing/2014/main" id="{F77008FD-B301-7FFF-35F4-73311377685C}"/>
                  </a:ext>
                </a:extLst>
              </p:cNvPr>
              <p:cNvSpPr>
                <a:spLocks noEditPoints="1"/>
              </p:cNvSpPr>
              <p:nvPr/>
            </p:nvSpPr>
            <p:spPr bwMode="auto">
              <a:xfrm>
                <a:off x="7085013" y="4876801"/>
                <a:ext cx="481012" cy="392113"/>
              </a:xfrm>
              <a:custGeom>
                <a:avLst/>
                <a:gdLst>
                  <a:gd name="T0" fmla="*/ 126 w 128"/>
                  <a:gd name="T1" fmla="*/ 49 h 104"/>
                  <a:gd name="T2" fmla="*/ 110 w 128"/>
                  <a:gd name="T3" fmla="*/ 25 h 104"/>
                  <a:gd name="T4" fmla="*/ 100 w 128"/>
                  <a:gd name="T5" fmla="*/ 20 h 104"/>
                  <a:gd name="T6" fmla="*/ 84 w 128"/>
                  <a:gd name="T7" fmla="*/ 20 h 104"/>
                  <a:gd name="T8" fmla="*/ 84 w 128"/>
                  <a:gd name="T9" fmla="*/ 12 h 104"/>
                  <a:gd name="T10" fmla="*/ 72 w 128"/>
                  <a:gd name="T11" fmla="*/ 0 h 104"/>
                  <a:gd name="T12" fmla="*/ 12 w 128"/>
                  <a:gd name="T13" fmla="*/ 0 h 104"/>
                  <a:gd name="T14" fmla="*/ 0 w 128"/>
                  <a:gd name="T15" fmla="*/ 12 h 104"/>
                  <a:gd name="T16" fmla="*/ 0 w 128"/>
                  <a:gd name="T17" fmla="*/ 56 h 104"/>
                  <a:gd name="T18" fmla="*/ 12 w 128"/>
                  <a:gd name="T19" fmla="*/ 68 h 104"/>
                  <a:gd name="T20" fmla="*/ 12 w 128"/>
                  <a:gd name="T21" fmla="*/ 68 h 104"/>
                  <a:gd name="T22" fmla="*/ 12 w 128"/>
                  <a:gd name="T23" fmla="*/ 80 h 104"/>
                  <a:gd name="T24" fmla="*/ 24 w 128"/>
                  <a:gd name="T25" fmla="*/ 92 h 104"/>
                  <a:gd name="T26" fmla="*/ 29 w 128"/>
                  <a:gd name="T27" fmla="*/ 92 h 104"/>
                  <a:gd name="T28" fmla="*/ 44 w 128"/>
                  <a:gd name="T29" fmla="*/ 104 h 104"/>
                  <a:gd name="T30" fmla="*/ 59 w 128"/>
                  <a:gd name="T31" fmla="*/ 92 h 104"/>
                  <a:gd name="T32" fmla="*/ 81 w 128"/>
                  <a:gd name="T33" fmla="*/ 92 h 104"/>
                  <a:gd name="T34" fmla="*/ 96 w 128"/>
                  <a:gd name="T35" fmla="*/ 104 h 104"/>
                  <a:gd name="T36" fmla="*/ 111 w 128"/>
                  <a:gd name="T37" fmla="*/ 92 h 104"/>
                  <a:gd name="T38" fmla="*/ 116 w 128"/>
                  <a:gd name="T39" fmla="*/ 92 h 104"/>
                  <a:gd name="T40" fmla="*/ 128 w 128"/>
                  <a:gd name="T41" fmla="*/ 80 h 104"/>
                  <a:gd name="T42" fmla="*/ 128 w 128"/>
                  <a:gd name="T43" fmla="*/ 56 h 104"/>
                  <a:gd name="T44" fmla="*/ 126 w 128"/>
                  <a:gd name="T45" fmla="*/ 49 h 104"/>
                  <a:gd name="T46" fmla="*/ 12 w 128"/>
                  <a:gd name="T47" fmla="*/ 60 h 104"/>
                  <a:gd name="T48" fmla="*/ 8 w 128"/>
                  <a:gd name="T49" fmla="*/ 56 h 104"/>
                  <a:gd name="T50" fmla="*/ 8 w 128"/>
                  <a:gd name="T51" fmla="*/ 12 h 104"/>
                  <a:gd name="T52" fmla="*/ 12 w 128"/>
                  <a:gd name="T53" fmla="*/ 8 h 104"/>
                  <a:gd name="T54" fmla="*/ 72 w 128"/>
                  <a:gd name="T55" fmla="*/ 8 h 104"/>
                  <a:gd name="T56" fmla="*/ 76 w 128"/>
                  <a:gd name="T57" fmla="*/ 12 h 104"/>
                  <a:gd name="T58" fmla="*/ 76 w 128"/>
                  <a:gd name="T59" fmla="*/ 20 h 104"/>
                  <a:gd name="T60" fmla="*/ 76 w 128"/>
                  <a:gd name="T61" fmla="*/ 28 h 104"/>
                  <a:gd name="T62" fmla="*/ 76 w 128"/>
                  <a:gd name="T63" fmla="*/ 56 h 104"/>
                  <a:gd name="T64" fmla="*/ 72 w 128"/>
                  <a:gd name="T65" fmla="*/ 60 h 104"/>
                  <a:gd name="T66" fmla="*/ 12 w 128"/>
                  <a:gd name="T67" fmla="*/ 60 h 104"/>
                  <a:gd name="T68" fmla="*/ 44 w 128"/>
                  <a:gd name="T69" fmla="*/ 96 h 104"/>
                  <a:gd name="T70" fmla="*/ 36 w 128"/>
                  <a:gd name="T71" fmla="*/ 88 h 104"/>
                  <a:gd name="T72" fmla="*/ 44 w 128"/>
                  <a:gd name="T73" fmla="*/ 80 h 104"/>
                  <a:gd name="T74" fmla="*/ 52 w 128"/>
                  <a:gd name="T75" fmla="*/ 88 h 104"/>
                  <a:gd name="T76" fmla="*/ 44 w 128"/>
                  <a:gd name="T77" fmla="*/ 96 h 104"/>
                  <a:gd name="T78" fmla="*/ 96 w 128"/>
                  <a:gd name="T79" fmla="*/ 96 h 104"/>
                  <a:gd name="T80" fmla="*/ 88 w 128"/>
                  <a:gd name="T81" fmla="*/ 88 h 104"/>
                  <a:gd name="T82" fmla="*/ 96 w 128"/>
                  <a:gd name="T83" fmla="*/ 80 h 104"/>
                  <a:gd name="T84" fmla="*/ 104 w 128"/>
                  <a:gd name="T85" fmla="*/ 88 h 104"/>
                  <a:gd name="T86" fmla="*/ 96 w 128"/>
                  <a:gd name="T87" fmla="*/ 96 h 104"/>
                  <a:gd name="T88" fmla="*/ 120 w 128"/>
                  <a:gd name="T89" fmla="*/ 80 h 104"/>
                  <a:gd name="T90" fmla="*/ 116 w 128"/>
                  <a:gd name="T91" fmla="*/ 84 h 104"/>
                  <a:gd name="T92" fmla="*/ 111 w 128"/>
                  <a:gd name="T93" fmla="*/ 84 h 104"/>
                  <a:gd name="T94" fmla="*/ 96 w 128"/>
                  <a:gd name="T95" fmla="*/ 72 h 104"/>
                  <a:gd name="T96" fmla="*/ 81 w 128"/>
                  <a:gd name="T97" fmla="*/ 84 h 104"/>
                  <a:gd name="T98" fmla="*/ 59 w 128"/>
                  <a:gd name="T99" fmla="*/ 84 h 104"/>
                  <a:gd name="T100" fmla="*/ 44 w 128"/>
                  <a:gd name="T101" fmla="*/ 72 h 104"/>
                  <a:gd name="T102" fmla="*/ 29 w 128"/>
                  <a:gd name="T103" fmla="*/ 84 h 104"/>
                  <a:gd name="T104" fmla="*/ 24 w 128"/>
                  <a:gd name="T105" fmla="*/ 84 h 104"/>
                  <a:gd name="T106" fmla="*/ 20 w 128"/>
                  <a:gd name="T107" fmla="*/ 80 h 104"/>
                  <a:gd name="T108" fmla="*/ 20 w 128"/>
                  <a:gd name="T109" fmla="*/ 68 h 104"/>
                  <a:gd name="T110" fmla="*/ 72 w 128"/>
                  <a:gd name="T111" fmla="*/ 68 h 104"/>
                  <a:gd name="T112" fmla="*/ 84 w 128"/>
                  <a:gd name="T113" fmla="*/ 56 h 104"/>
                  <a:gd name="T114" fmla="*/ 84 w 128"/>
                  <a:gd name="T115" fmla="*/ 28 h 104"/>
                  <a:gd name="T116" fmla="*/ 100 w 128"/>
                  <a:gd name="T117" fmla="*/ 28 h 104"/>
                  <a:gd name="T118" fmla="*/ 103 w 128"/>
                  <a:gd name="T119" fmla="*/ 30 h 104"/>
                  <a:gd name="T120" fmla="*/ 119 w 128"/>
                  <a:gd name="T121" fmla="*/ 54 h 104"/>
                  <a:gd name="T122" fmla="*/ 120 w 128"/>
                  <a:gd name="T123" fmla="*/ 56 h 104"/>
                  <a:gd name="T124" fmla="*/ 120 w 128"/>
                  <a:gd name="T125" fmla="*/ 8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8" h="104">
                    <a:moveTo>
                      <a:pt x="126" y="49"/>
                    </a:moveTo>
                    <a:cubicBezTo>
                      <a:pt x="110" y="25"/>
                      <a:pt x="110" y="25"/>
                      <a:pt x="110" y="25"/>
                    </a:cubicBezTo>
                    <a:cubicBezTo>
                      <a:pt x="108" y="22"/>
                      <a:pt x="104" y="20"/>
                      <a:pt x="100" y="20"/>
                    </a:cubicBezTo>
                    <a:cubicBezTo>
                      <a:pt x="84" y="20"/>
                      <a:pt x="84" y="20"/>
                      <a:pt x="84" y="20"/>
                    </a:cubicBezTo>
                    <a:cubicBezTo>
                      <a:pt x="84" y="12"/>
                      <a:pt x="84" y="12"/>
                      <a:pt x="84" y="12"/>
                    </a:cubicBezTo>
                    <a:cubicBezTo>
                      <a:pt x="84" y="5"/>
                      <a:pt x="79" y="0"/>
                      <a:pt x="72" y="0"/>
                    </a:cubicBezTo>
                    <a:cubicBezTo>
                      <a:pt x="12" y="0"/>
                      <a:pt x="12" y="0"/>
                      <a:pt x="12" y="0"/>
                    </a:cubicBezTo>
                    <a:cubicBezTo>
                      <a:pt x="5" y="0"/>
                      <a:pt x="0" y="5"/>
                      <a:pt x="0" y="12"/>
                    </a:cubicBezTo>
                    <a:cubicBezTo>
                      <a:pt x="0" y="56"/>
                      <a:pt x="0" y="56"/>
                      <a:pt x="0" y="56"/>
                    </a:cubicBezTo>
                    <a:cubicBezTo>
                      <a:pt x="0" y="63"/>
                      <a:pt x="5" y="68"/>
                      <a:pt x="12" y="68"/>
                    </a:cubicBezTo>
                    <a:cubicBezTo>
                      <a:pt x="12" y="68"/>
                      <a:pt x="12" y="68"/>
                      <a:pt x="12" y="68"/>
                    </a:cubicBezTo>
                    <a:cubicBezTo>
                      <a:pt x="12" y="80"/>
                      <a:pt x="12" y="80"/>
                      <a:pt x="12" y="80"/>
                    </a:cubicBezTo>
                    <a:cubicBezTo>
                      <a:pt x="12" y="87"/>
                      <a:pt x="17" y="92"/>
                      <a:pt x="24" y="92"/>
                    </a:cubicBezTo>
                    <a:cubicBezTo>
                      <a:pt x="29" y="92"/>
                      <a:pt x="29" y="92"/>
                      <a:pt x="29" y="92"/>
                    </a:cubicBezTo>
                    <a:cubicBezTo>
                      <a:pt x="30" y="99"/>
                      <a:pt x="37" y="104"/>
                      <a:pt x="44" y="104"/>
                    </a:cubicBezTo>
                    <a:cubicBezTo>
                      <a:pt x="51" y="104"/>
                      <a:pt x="58" y="99"/>
                      <a:pt x="59" y="92"/>
                    </a:cubicBezTo>
                    <a:cubicBezTo>
                      <a:pt x="81" y="92"/>
                      <a:pt x="81" y="92"/>
                      <a:pt x="81" y="92"/>
                    </a:cubicBezTo>
                    <a:cubicBezTo>
                      <a:pt x="82" y="99"/>
                      <a:pt x="89" y="104"/>
                      <a:pt x="96" y="104"/>
                    </a:cubicBezTo>
                    <a:cubicBezTo>
                      <a:pt x="103" y="104"/>
                      <a:pt x="110" y="99"/>
                      <a:pt x="111" y="92"/>
                    </a:cubicBezTo>
                    <a:cubicBezTo>
                      <a:pt x="116" y="92"/>
                      <a:pt x="116" y="92"/>
                      <a:pt x="116" y="92"/>
                    </a:cubicBezTo>
                    <a:cubicBezTo>
                      <a:pt x="123" y="92"/>
                      <a:pt x="128" y="87"/>
                      <a:pt x="128" y="80"/>
                    </a:cubicBezTo>
                    <a:cubicBezTo>
                      <a:pt x="128" y="56"/>
                      <a:pt x="128" y="56"/>
                      <a:pt x="128" y="56"/>
                    </a:cubicBezTo>
                    <a:cubicBezTo>
                      <a:pt x="128" y="54"/>
                      <a:pt x="127" y="51"/>
                      <a:pt x="126" y="49"/>
                    </a:cubicBezTo>
                    <a:close/>
                    <a:moveTo>
                      <a:pt x="12" y="60"/>
                    </a:moveTo>
                    <a:cubicBezTo>
                      <a:pt x="10" y="60"/>
                      <a:pt x="8" y="58"/>
                      <a:pt x="8" y="56"/>
                    </a:cubicBezTo>
                    <a:cubicBezTo>
                      <a:pt x="8" y="12"/>
                      <a:pt x="8" y="12"/>
                      <a:pt x="8" y="12"/>
                    </a:cubicBezTo>
                    <a:cubicBezTo>
                      <a:pt x="8" y="10"/>
                      <a:pt x="10" y="8"/>
                      <a:pt x="12" y="8"/>
                    </a:cubicBezTo>
                    <a:cubicBezTo>
                      <a:pt x="72" y="8"/>
                      <a:pt x="72" y="8"/>
                      <a:pt x="72" y="8"/>
                    </a:cubicBezTo>
                    <a:cubicBezTo>
                      <a:pt x="74" y="8"/>
                      <a:pt x="76" y="10"/>
                      <a:pt x="76" y="12"/>
                    </a:cubicBezTo>
                    <a:cubicBezTo>
                      <a:pt x="76" y="20"/>
                      <a:pt x="76" y="20"/>
                      <a:pt x="76" y="20"/>
                    </a:cubicBezTo>
                    <a:cubicBezTo>
                      <a:pt x="76" y="28"/>
                      <a:pt x="76" y="28"/>
                      <a:pt x="76" y="28"/>
                    </a:cubicBezTo>
                    <a:cubicBezTo>
                      <a:pt x="76" y="56"/>
                      <a:pt x="76" y="56"/>
                      <a:pt x="76" y="56"/>
                    </a:cubicBezTo>
                    <a:cubicBezTo>
                      <a:pt x="76" y="58"/>
                      <a:pt x="74" y="60"/>
                      <a:pt x="72" y="60"/>
                    </a:cubicBezTo>
                    <a:lnTo>
                      <a:pt x="12" y="60"/>
                    </a:lnTo>
                    <a:close/>
                    <a:moveTo>
                      <a:pt x="44" y="96"/>
                    </a:moveTo>
                    <a:cubicBezTo>
                      <a:pt x="40" y="96"/>
                      <a:pt x="36" y="92"/>
                      <a:pt x="36" y="88"/>
                    </a:cubicBezTo>
                    <a:cubicBezTo>
                      <a:pt x="36" y="84"/>
                      <a:pt x="40" y="80"/>
                      <a:pt x="44" y="80"/>
                    </a:cubicBezTo>
                    <a:cubicBezTo>
                      <a:pt x="48" y="80"/>
                      <a:pt x="52" y="84"/>
                      <a:pt x="52" y="88"/>
                    </a:cubicBezTo>
                    <a:cubicBezTo>
                      <a:pt x="52" y="92"/>
                      <a:pt x="48" y="96"/>
                      <a:pt x="44" y="96"/>
                    </a:cubicBezTo>
                    <a:close/>
                    <a:moveTo>
                      <a:pt x="96" y="96"/>
                    </a:moveTo>
                    <a:cubicBezTo>
                      <a:pt x="92" y="96"/>
                      <a:pt x="88" y="92"/>
                      <a:pt x="88" y="88"/>
                    </a:cubicBezTo>
                    <a:cubicBezTo>
                      <a:pt x="88" y="84"/>
                      <a:pt x="92" y="80"/>
                      <a:pt x="96" y="80"/>
                    </a:cubicBezTo>
                    <a:cubicBezTo>
                      <a:pt x="100" y="80"/>
                      <a:pt x="104" y="84"/>
                      <a:pt x="104" y="88"/>
                    </a:cubicBezTo>
                    <a:cubicBezTo>
                      <a:pt x="104" y="92"/>
                      <a:pt x="100" y="96"/>
                      <a:pt x="96" y="96"/>
                    </a:cubicBezTo>
                    <a:close/>
                    <a:moveTo>
                      <a:pt x="120" y="80"/>
                    </a:moveTo>
                    <a:cubicBezTo>
                      <a:pt x="120" y="82"/>
                      <a:pt x="118" y="84"/>
                      <a:pt x="116" y="84"/>
                    </a:cubicBezTo>
                    <a:cubicBezTo>
                      <a:pt x="111" y="84"/>
                      <a:pt x="111" y="84"/>
                      <a:pt x="111" y="84"/>
                    </a:cubicBezTo>
                    <a:cubicBezTo>
                      <a:pt x="110" y="77"/>
                      <a:pt x="103" y="72"/>
                      <a:pt x="96" y="72"/>
                    </a:cubicBezTo>
                    <a:cubicBezTo>
                      <a:pt x="89" y="72"/>
                      <a:pt x="82" y="77"/>
                      <a:pt x="81" y="84"/>
                    </a:cubicBezTo>
                    <a:cubicBezTo>
                      <a:pt x="59" y="84"/>
                      <a:pt x="59" y="84"/>
                      <a:pt x="59" y="84"/>
                    </a:cubicBezTo>
                    <a:cubicBezTo>
                      <a:pt x="58" y="77"/>
                      <a:pt x="51" y="72"/>
                      <a:pt x="44" y="72"/>
                    </a:cubicBezTo>
                    <a:cubicBezTo>
                      <a:pt x="37" y="72"/>
                      <a:pt x="30" y="77"/>
                      <a:pt x="29" y="84"/>
                    </a:cubicBezTo>
                    <a:cubicBezTo>
                      <a:pt x="24" y="84"/>
                      <a:pt x="24" y="84"/>
                      <a:pt x="24" y="84"/>
                    </a:cubicBezTo>
                    <a:cubicBezTo>
                      <a:pt x="22" y="84"/>
                      <a:pt x="20" y="82"/>
                      <a:pt x="20" y="80"/>
                    </a:cubicBezTo>
                    <a:cubicBezTo>
                      <a:pt x="20" y="68"/>
                      <a:pt x="20" y="68"/>
                      <a:pt x="20" y="68"/>
                    </a:cubicBezTo>
                    <a:cubicBezTo>
                      <a:pt x="72" y="68"/>
                      <a:pt x="72" y="68"/>
                      <a:pt x="72" y="68"/>
                    </a:cubicBezTo>
                    <a:cubicBezTo>
                      <a:pt x="79" y="68"/>
                      <a:pt x="84" y="63"/>
                      <a:pt x="84" y="56"/>
                    </a:cubicBezTo>
                    <a:cubicBezTo>
                      <a:pt x="84" y="28"/>
                      <a:pt x="84" y="28"/>
                      <a:pt x="84" y="28"/>
                    </a:cubicBezTo>
                    <a:cubicBezTo>
                      <a:pt x="100" y="28"/>
                      <a:pt x="100" y="28"/>
                      <a:pt x="100" y="28"/>
                    </a:cubicBezTo>
                    <a:cubicBezTo>
                      <a:pt x="101" y="28"/>
                      <a:pt x="103" y="29"/>
                      <a:pt x="103" y="30"/>
                    </a:cubicBezTo>
                    <a:cubicBezTo>
                      <a:pt x="119" y="54"/>
                      <a:pt x="119" y="54"/>
                      <a:pt x="119" y="54"/>
                    </a:cubicBezTo>
                    <a:cubicBezTo>
                      <a:pt x="120" y="54"/>
                      <a:pt x="120" y="55"/>
                      <a:pt x="120" y="56"/>
                    </a:cubicBezTo>
                    <a:lnTo>
                      <a:pt x="12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grpSp>
        <p:nvGrpSpPr>
          <p:cNvPr id="32" name="Group 31">
            <a:extLst>
              <a:ext uri="{FF2B5EF4-FFF2-40B4-BE49-F238E27FC236}">
                <a16:creationId xmlns:a16="http://schemas.microsoft.com/office/drawing/2014/main" id="{CB4B5132-346E-6365-A960-A9DD8244747A}"/>
              </a:ext>
            </a:extLst>
          </p:cNvPr>
          <p:cNvGrpSpPr/>
          <p:nvPr/>
        </p:nvGrpSpPr>
        <p:grpSpPr>
          <a:xfrm>
            <a:off x="3233489" y="3623771"/>
            <a:ext cx="685800" cy="685800"/>
            <a:chOff x="4558017" y="2712870"/>
            <a:chExt cx="914400" cy="914400"/>
          </a:xfrm>
        </p:grpSpPr>
        <p:sp>
          <p:nvSpPr>
            <p:cNvPr id="33" name="Oval 32">
              <a:extLst>
                <a:ext uri="{FF2B5EF4-FFF2-40B4-BE49-F238E27FC236}">
                  <a16:creationId xmlns:a16="http://schemas.microsoft.com/office/drawing/2014/main" id="{992FDD6D-FA52-78F5-3C69-B7F6A85C140A}"/>
                </a:ext>
              </a:extLst>
            </p:cNvPr>
            <p:cNvSpPr/>
            <p:nvPr/>
          </p:nvSpPr>
          <p:spPr>
            <a:xfrm>
              <a:off x="4558017" y="2712870"/>
              <a:ext cx="914400" cy="914400"/>
            </a:xfrm>
            <a:prstGeom prst="ellipse">
              <a:avLst/>
            </a:prstGeom>
            <a:solidFill>
              <a:schemeClr val="accent2"/>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grpSp>
          <p:nvGrpSpPr>
            <p:cNvPr id="34" name="Group 33">
              <a:extLst>
                <a:ext uri="{FF2B5EF4-FFF2-40B4-BE49-F238E27FC236}">
                  <a16:creationId xmlns:a16="http://schemas.microsoft.com/office/drawing/2014/main" id="{E276CA50-1F8D-AFD0-7D16-55D9D6AE0CAE}"/>
                </a:ext>
              </a:extLst>
            </p:cNvPr>
            <p:cNvGrpSpPr/>
            <p:nvPr/>
          </p:nvGrpSpPr>
          <p:grpSpPr>
            <a:xfrm>
              <a:off x="4774711" y="2917439"/>
              <a:ext cx="481012" cy="482600"/>
              <a:chOff x="4198938" y="2905126"/>
              <a:chExt cx="481012" cy="482600"/>
            </a:xfrm>
            <a:solidFill>
              <a:schemeClr val="bg1"/>
            </a:solidFill>
          </p:grpSpPr>
          <p:sp>
            <p:nvSpPr>
              <p:cNvPr id="35" name="Freeform 57">
                <a:extLst>
                  <a:ext uri="{FF2B5EF4-FFF2-40B4-BE49-F238E27FC236}">
                    <a16:creationId xmlns:a16="http://schemas.microsoft.com/office/drawing/2014/main" id="{153D8E5E-D27D-61CB-EFF6-72920DDCFFE7}"/>
                  </a:ext>
                </a:extLst>
              </p:cNvPr>
              <p:cNvSpPr>
                <a:spLocks noEditPoints="1"/>
              </p:cNvSpPr>
              <p:nvPr/>
            </p:nvSpPr>
            <p:spPr bwMode="auto">
              <a:xfrm>
                <a:off x="4198938" y="2905126"/>
                <a:ext cx="150812" cy="482600"/>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58">
                <a:extLst>
                  <a:ext uri="{FF2B5EF4-FFF2-40B4-BE49-F238E27FC236}">
                    <a16:creationId xmlns:a16="http://schemas.microsoft.com/office/drawing/2014/main" id="{DA01613C-CEF8-C59A-BBBC-AA0D6C82ADD2}"/>
                  </a:ext>
                </a:extLst>
              </p:cNvPr>
              <p:cNvSpPr>
                <a:spLocks noEditPoints="1"/>
              </p:cNvSpPr>
              <p:nvPr/>
            </p:nvSpPr>
            <p:spPr bwMode="auto">
              <a:xfrm>
                <a:off x="4529138" y="2905126"/>
                <a:ext cx="150812" cy="482600"/>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59">
                <a:extLst>
                  <a:ext uri="{FF2B5EF4-FFF2-40B4-BE49-F238E27FC236}">
                    <a16:creationId xmlns:a16="http://schemas.microsoft.com/office/drawing/2014/main" id="{DDAD44B7-8A95-36F6-48FC-73A19E3437AA}"/>
                  </a:ext>
                </a:extLst>
              </p:cNvPr>
              <p:cNvSpPr>
                <a:spLocks noEditPoints="1"/>
              </p:cNvSpPr>
              <p:nvPr/>
            </p:nvSpPr>
            <p:spPr bwMode="auto">
              <a:xfrm>
                <a:off x="4364038" y="2905126"/>
                <a:ext cx="150812" cy="482600"/>
              </a:xfrm>
              <a:custGeom>
                <a:avLst/>
                <a:gdLst>
                  <a:gd name="T0" fmla="*/ 32 w 40"/>
                  <a:gd name="T1" fmla="*/ 72 h 128"/>
                  <a:gd name="T2" fmla="*/ 32 w 40"/>
                  <a:gd name="T3" fmla="*/ 12 h 128"/>
                  <a:gd name="T4" fmla="*/ 20 w 40"/>
                  <a:gd name="T5" fmla="*/ 0 h 128"/>
                  <a:gd name="T6" fmla="*/ 8 w 40"/>
                  <a:gd name="T7" fmla="*/ 12 h 128"/>
                  <a:gd name="T8" fmla="*/ 8 w 40"/>
                  <a:gd name="T9" fmla="*/ 72 h 128"/>
                  <a:gd name="T10" fmla="*/ 0 w 40"/>
                  <a:gd name="T11" fmla="*/ 88 h 128"/>
                  <a:gd name="T12" fmla="*/ 8 w 40"/>
                  <a:gd name="T13" fmla="*/ 104 h 128"/>
                  <a:gd name="T14" fmla="*/ 8 w 40"/>
                  <a:gd name="T15" fmla="*/ 116 h 128"/>
                  <a:gd name="T16" fmla="*/ 20 w 40"/>
                  <a:gd name="T17" fmla="*/ 128 h 128"/>
                  <a:gd name="T18" fmla="*/ 32 w 40"/>
                  <a:gd name="T19" fmla="*/ 116 h 128"/>
                  <a:gd name="T20" fmla="*/ 32 w 40"/>
                  <a:gd name="T21" fmla="*/ 104 h 128"/>
                  <a:gd name="T22" fmla="*/ 40 w 40"/>
                  <a:gd name="T23" fmla="*/ 88 h 128"/>
                  <a:gd name="T24" fmla="*/ 32 w 40"/>
                  <a:gd name="T25" fmla="*/ 72 h 128"/>
                  <a:gd name="T26" fmla="*/ 16 w 40"/>
                  <a:gd name="T27" fmla="*/ 12 h 128"/>
                  <a:gd name="T28" fmla="*/ 20 w 40"/>
                  <a:gd name="T29" fmla="*/ 8 h 128"/>
                  <a:gd name="T30" fmla="*/ 24 w 40"/>
                  <a:gd name="T31" fmla="*/ 12 h 128"/>
                  <a:gd name="T32" fmla="*/ 24 w 40"/>
                  <a:gd name="T33" fmla="*/ 68 h 128"/>
                  <a:gd name="T34" fmla="*/ 20 w 40"/>
                  <a:gd name="T35" fmla="*/ 68 h 128"/>
                  <a:gd name="T36" fmla="*/ 16 w 40"/>
                  <a:gd name="T37" fmla="*/ 68 h 128"/>
                  <a:gd name="T38" fmla="*/ 16 w 40"/>
                  <a:gd name="T39" fmla="*/ 12 h 128"/>
                  <a:gd name="T40" fmla="*/ 24 w 40"/>
                  <a:gd name="T41" fmla="*/ 116 h 128"/>
                  <a:gd name="T42" fmla="*/ 20 w 40"/>
                  <a:gd name="T43" fmla="*/ 120 h 128"/>
                  <a:gd name="T44" fmla="*/ 16 w 40"/>
                  <a:gd name="T45" fmla="*/ 116 h 128"/>
                  <a:gd name="T46" fmla="*/ 16 w 40"/>
                  <a:gd name="T47" fmla="*/ 108 h 128"/>
                  <a:gd name="T48" fmla="*/ 20 w 40"/>
                  <a:gd name="T49" fmla="*/ 108 h 128"/>
                  <a:gd name="T50" fmla="*/ 24 w 40"/>
                  <a:gd name="T51" fmla="*/ 108 h 128"/>
                  <a:gd name="T52" fmla="*/ 24 w 40"/>
                  <a:gd name="T53" fmla="*/ 116 h 128"/>
                  <a:gd name="T54" fmla="*/ 31 w 40"/>
                  <a:gd name="T55" fmla="*/ 91 h 128"/>
                  <a:gd name="T56" fmla="*/ 31 w 40"/>
                  <a:gd name="T57" fmla="*/ 92 h 128"/>
                  <a:gd name="T58" fmla="*/ 30 w 40"/>
                  <a:gd name="T59" fmla="*/ 95 h 128"/>
                  <a:gd name="T60" fmla="*/ 30 w 40"/>
                  <a:gd name="T61" fmla="*/ 95 h 128"/>
                  <a:gd name="T62" fmla="*/ 27 w 40"/>
                  <a:gd name="T63" fmla="*/ 98 h 128"/>
                  <a:gd name="T64" fmla="*/ 27 w 40"/>
                  <a:gd name="T65" fmla="*/ 98 h 128"/>
                  <a:gd name="T66" fmla="*/ 24 w 40"/>
                  <a:gd name="T67" fmla="*/ 99 h 128"/>
                  <a:gd name="T68" fmla="*/ 20 w 40"/>
                  <a:gd name="T69" fmla="*/ 100 h 128"/>
                  <a:gd name="T70" fmla="*/ 16 w 40"/>
                  <a:gd name="T71" fmla="*/ 99 h 128"/>
                  <a:gd name="T72" fmla="*/ 13 w 40"/>
                  <a:gd name="T73" fmla="*/ 98 h 128"/>
                  <a:gd name="T74" fmla="*/ 13 w 40"/>
                  <a:gd name="T75" fmla="*/ 98 h 128"/>
                  <a:gd name="T76" fmla="*/ 10 w 40"/>
                  <a:gd name="T77" fmla="*/ 95 h 128"/>
                  <a:gd name="T78" fmla="*/ 10 w 40"/>
                  <a:gd name="T79" fmla="*/ 95 h 128"/>
                  <a:gd name="T80" fmla="*/ 9 w 40"/>
                  <a:gd name="T81" fmla="*/ 92 h 128"/>
                  <a:gd name="T82" fmla="*/ 9 w 40"/>
                  <a:gd name="T83" fmla="*/ 91 h 128"/>
                  <a:gd name="T84" fmla="*/ 8 w 40"/>
                  <a:gd name="T85" fmla="*/ 88 h 128"/>
                  <a:gd name="T86" fmla="*/ 9 w 40"/>
                  <a:gd name="T87" fmla="*/ 85 h 128"/>
                  <a:gd name="T88" fmla="*/ 9 w 40"/>
                  <a:gd name="T89" fmla="*/ 84 h 128"/>
                  <a:gd name="T90" fmla="*/ 10 w 40"/>
                  <a:gd name="T91" fmla="*/ 81 h 128"/>
                  <a:gd name="T92" fmla="*/ 10 w 40"/>
                  <a:gd name="T93" fmla="*/ 81 h 128"/>
                  <a:gd name="T94" fmla="*/ 13 w 40"/>
                  <a:gd name="T95" fmla="*/ 78 h 128"/>
                  <a:gd name="T96" fmla="*/ 13 w 40"/>
                  <a:gd name="T97" fmla="*/ 78 h 128"/>
                  <a:gd name="T98" fmla="*/ 16 w 40"/>
                  <a:gd name="T99" fmla="*/ 77 h 128"/>
                  <a:gd name="T100" fmla="*/ 20 w 40"/>
                  <a:gd name="T101" fmla="*/ 76 h 128"/>
                  <a:gd name="T102" fmla="*/ 24 w 40"/>
                  <a:gd name="T103" fmla="*/ 77 h 128"/>
                  <a:gd name="T104" fmla="*/ 27 w 40"/>
                  <a:gd name="T105" fmla="*/ 78 h 128"/>
                  <a:gd name="T106" fmla="*/ 27 w 40"/>
                  <a:gd name="T107" fmla="*/ 78 h 128"/>
                  <a:gd name="T108" fmla="*/ 30 w 40"/>
                  <a:gd name="T109" fmla="*/ 81 h 128"/>
                  <a:gd name="T110" fmla="*/ 30 w 40"/>
                  <a:gd name="T111" fmla="*/ 81 h 128"/>
                  <a:gd name="T112" fmla="*/ 31 w 40"/>
                  <a:gd name="T113" fmla="*/ 84 h 128"/>
                  <a:gd name="T114" fmla="*/ 31 w 40"/>
                  <a:gd name="T115" fmla="*/ 85 h 128"/>
                  <a:gd name="T116" fmla="*/ 32 w 40"/>
                  <a:gd name="T117" fmla="*/ 88 h 128"/>
                  <a:gd name="T118" fmla="*/ 31 w 40"/>
                  <a:gd name="T119" fmla="*/ 9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72"/>
                    </a:moveTo>
                    <a:cubicBezTo>
                      <a:pt x="32" y="12"/>
                      <a:pt x="32" y="12"/>
                      <a:pt x="32" y="12"/>
                    </a:cubicBezTo>
                    <a:cubicBezTo>
                      <a:pt x="32" y="5"/>
                      <a:pt x="27" y="0"/>
                      <a:pt x="20" y="0"/>
                    </a:cubicBezTo>
                    <a:cubicBezTo>
                      <a:pt x="13" y="0"/>
                      <a:pt x="8" y="5"/>
                      <a:pt x="8" y="12"/>
                    </a:cubicBezTo>
                    <a:cubicBezTo>
                      <a:pt x="8" y="72"/>
                      <a:pt x="8" y="72"/>
                      <a:pt x="8" y="72"/>
                    </a:cubicBezTo>
                    <a:cubicBezTo>
                      <a:pt x="3" y="76"/>
                      <a:pt x="0" y="81"/>
                      <a:pt x="0" y="88"/>
                    </a:cubicBezTo>
                    <a:cubicBezTo>
                      <a:pt x="0" y="95"/>
                      <a:pt x="3" y="100"/>
                      <a:pt x="8" y="104"/>
                    </a:cubicBezTo>
                    <a:cubicBezTo>
                      <a:pt x="8" y="116"/>
                      <a:pt x="8" y="116"/>
                      <a:pt x="8" y="116"/>
                    </a:cubicBezTo>
                    <a:cubicBezTo>
                      <a:pt x="8" y="123"/>
                      <a:pt x="13" y="128"/>
                      <a:pt x="20" y="128"/>
                    </a:cubicBezTo>
                    <a:cubicBezTo>
                      <a:pt x="27" y="128"/>
                      <a:pt x="32" y="123"/>
                      <a:pt x="32" y="116"/>
                    </a:cubicBezTo>
                    <a:cubicBezTo>
                      <a:pt x="32" y="104"/>
                      <a:pt x="32" y="104"/>
                      <a:pt x="32" y="104"/>
                    </a:cubicBezTo>
                    <a:cubicBezTo>
                      <a:pt x="37" y="100"/>
                      <a:pt x="40" y="95"/>
                      <a:pt x="40" y="88"/>
                    </a:cubicBezTo>
                    <a:cubicBezTo>
                      <a:pt x="40" y="81"/>
                      <a:pt x="37" y="76"/>
                      <a:pt x="32" y="72"/>
                    </a:cubicBezTo>
                    <a:close/>
                    <a:moveTo>
                      <a:pt x="16" y="12"/>
                    </a:moveTo>
                    <a:cubicBezTo>
                      <a:pt x="16" y="10"/>
                      <a:pt x="18" y="8"/>
                      <a:pt x="20" y="8"/>
                    </a:cubicBezTo>
                    <a:cubicBezTo>
                      <a:pt x="22" y="8"/>
                      <a:pt x="24" y="10"/>
                      <a:pt x="24" y="12"/>
                    </a:cubicBezTo>
                    <a:cubicBezTo>
                      <a:pt x="24" y="68"/>
                      <a:pt x="24" y="68"/>
                      <a:pt x="24" y="68"/>
                    </a:cubicBezTo>
                    <a:cubicBezTo>
                      <a:pt x="23" y="68"/>
                      <a:pt x="21" y="68"/>
                      <a:pt x="20" y="68"/>
                    </a:cubicBezTo>
                    <a:cubicBezTo>
                      <a:pt x="19" y="68"/>
                      <a:pt x="17" y="68"/>
                      <a:pt x="16" y="68"/>
                    </a:cubicBezTo>
                    <a:lnTo>
                      <a:pt x="16" y="12"/>
                    </a:lnTo>
                    <a:close/>
                    <a:moveTo>
                      <a:pt x="24" y="116"/>
                    </a:moveTo>
                    <a:cubicBezTo>
                      <a:pt x="24" y="118"/>
                      <a:pt x="22" y="120"/>
                      <a:pt x="20" y="120"/>
                    </a:cubicBezTo>
                    <a:cubicBezTo>
                      <a:pt x="18" y="120"/>
                      <a:pt x="16" y="118"/>
                      <a:pt x="16" y="116"/>
                    </a:cubicBezTo>
                    <a:cubicBezTo>
                      <a:pt x="16" y="108"/>
                      <a:pt x="16" y="108"/>
                      <a:pt x="16" y="108"/>
                    </a:cubicBezTo>
                    <a:cubicBezTo>
                      <a:pt x="17" y="108"/>
                      <a:pt x="19" y="108"/>
                      <a:pt x="20" y="108"/>
                    </a:cubicBezTo>
                    <a:cubicBezTo>
                      <a:pt x="21" y="108"/>
                      <a:pt x="23" y="108"/>
                      <a:pt x="24" y="108"/>
                    </a:cubicBezTo>
                    <a:lnTo>
                      <a:pt x="24" y="116"/>
                    </a:lnTo>
                    <a:close/>
                    <a:moveTo>
                      <a:pt x="31" y="91"/>
                    </a:moveTo>
                    <a:cubicBezTo>
                      <a:pt x="31" y="92"/>
                      <a:pt x="31" y="92"/>
                      <a:pt x="31" y="92"/>
                    </a:cubicBezTo>
                    <a:cubicBezTo>
                      <a:pt x="31" y="93"/>
                      <a:pt x="30" y="94"/>
                      <a:pt x="30" y="95"/>
                    </a:cubicBezTo>
                    <a:cubicBezTo>
                      <a:pt x="30" y="95"/>
                      <a:pt x="30" y="95"/>
                      <a:pt x="30" y="95"/>
                    </a:cubicBezTo>
                    <a:cubicBezTo>
                      <a:pt x="29" y="96"/>
                      <a:pt x="28" y="97"/>
                      <a:pt x="27" y="98"/>
                    </a:cubicBezTo>
                    <a:cubicBezTo>
                      <a:pt x="27" y="98"/>
                      <a:pt x="27" y="98"/>
                      <a:pt x="27" y="98"/>
                    </a:cubicBezTo>
                    <a:cubicBezTo>
                      <a:pt x="26" y="98"/>
                      <a:pt x="25" y="99"/>
                      <a:pt x="24" y="99"/>
                    </a:cubicBezTo>
                    <a:cubicBezTo>
                      <a:pt x="23" y="100"/>
                      <a:pt x="21" y="100"/>
                      <a:pt x="20" y="100"/>
                    </a:cubicBezTo>
                    <a:cubicBezTo>
                      <a:pt x="19" y="100"/>
                      <a:pt x="17" y="100"/>
                      <a:pt x="16" y="99"/>
                    </a:cubicBezTo>
                    <a:cubicBezTo>
                      <a:pt x="15" y="99"/>
                      <a:pt x="14" y="98"/>
                      <a:pt x="13" y="98"/>
                    </a:cubicBezTo>
                    <a:cubicBezTo>
                      <a:pt x="13" y="98"/>
                      <a:pt x="13" y="98"/>
                      <a:pt x="13" y="98"/>
                    </a:cubicBezTo>
                    <a:cubicBezTo>
                      <a:pt x="12" y="97"/>
                      <a:pt x="11" y="96"/>
                      <a:pt x="10" y="95"/>
                    </a:cubicBezTo>
                    <a:cubicBezTo>
                      <a:pt x="10" y="95"/>
                      <a:pt x="10" y="95"/>
                      <a:pt x="10" y="95"/>
                    </a:cubicBezTo>
                    <a:cubicBezTo>
                      <a:pt x="10" y="94"/>
                      <a:pt x="9" y="93"/>
                      <a:pt x="9" y="92"/>
                    </a:cubicBezTo>
                    <a:cubicBezTo>
                      <a:pt x="9" y="92"/>
                      <a:pt x="9" y="92"/>
                      <a:pt x="9" y="91"/>
                    </a:cubicBezTo>
                    <a:cubicBezTo>
                      <a:pt x="8" y="90"/>
                      <a:pt x="8" y="89"/>
                      <a:pt x="8" y="88"/>
                    </a:cubicBezTo>
                    <a:cubicBezTo>
                      <a:pt x="8" y="87"/>
                      <a:pt x="8" y="86"/>
                      <a:pt x="9" y="85"/>
                    </a:cubicBezTo>
                    <a:cubicBezTo>
                      <a:pt x="9" y="84"/>
                      <a:pt x="9" y="84"/>
                      <a:pt x="9" y="84"/>
                    </a:cubicBezTo>
                    <a:cubicBezTo>
                      <a:pt x="9" y="83"/>
                      <a:pt x="10" y="82"/>
                      <a:pt x="10" y="81"/>
                    </a:cubicBezTo>
                    <a:cubicBezTo>
                      <a:pt x="10" y="81"/>
                      <a:pt x="10" y="81"/>
                      <a:pt x="10" y="81"/>
                    </a:cubicBezTo>
                    <a:cubicBezTo>
                      <a:pt x="11" y="80"/>
                      <a:pt x="12" y="79"/>
                      <a:pt x="13" y="78"/>
                    </a:cubicBezTo>
                    <a:cubicBezTo>
                      <a:pt x="13" y="78"/>
                      <a:pt x="13" y="78"/>
                      <a:pt x="13" y="78"/>
                    </a:cubicBezTo>
                    <a:cubicBezTo>
                      <a:pt x="14" y="78"/>
                      <a:pt x="15" y="77"/>
                      <a:pt x="16" y="77"/>
                    </a:cubicBezTo>
                    <a:cubicBezTo>
                      <a:pt x="17" y="76"/>
                      <a:pt x="19" y="76"/>
                      <a:pt x="20" y="76"/>
                    </a:cubicBezTo>
                    <a:cubicBezTo>
                      <a:pt x="21" y="76"/>
                      <a:pt x="23" y="76"/>
                      <a:pt x="24" y="77"/>
                    </a:cubicBezTo>
                    <a:cubicBezTo>
                      <a:pt x="25" y="77"/>
                      <a:pt x="26" y="78"/>
                      <a:pt x="27" y="78"/>
                    </a:cubicBezTo>
                    <a:cubicBezTo>
                      <a:pt x="27" y="78"/>
                      <a:pt x="27" y="78"/>
                      <a:pt x="27" y="78"/>
                    </a:cubicBezTo>
                    <a:cubicBezTo>
                      <a:pt x="28" y="79"/>
                      <a:pt x="29" y="80"/>
                      <a:pt x="30" y="81"/>
                    </a:cubicBezTo>
                    <a:cubicBezTo>
                      <a:pt x="30" y="81"/>
                      <a:pt x="30" y="81"/>
                      <a:pt x="30" y="81"/>
                    </a:cubicBezTo>
                    <a:cubicBezTo>
                      <a:pt x="30" y="82"/>
                      <a:pt x="31" y="83"/>
                      <a:pt x="31" y="84"/>
                    </a:cubicBezTo>
                    <a:cubicBezTo>
                      <a:pt x="31" y="84"/>
                      <a:pt x="31" y="84"/>
                      <a:pt x="31" y="85"/>
                    </a:cubicBezTo>
                    <a:cubicBezTo>
                      <a:pt x="32" y="86"/>
                      <a:pt x="32" y="87"/>
                      <a:pt x="32" y="88"/>
                    </a:cubicBezTo>
                    <a:cubicBezTo>
                      <a:pt x="32" y="89"/>
                      <a:pt x="32" y="90"/>
                      <a:pt x="31"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grpSp>
        <p:nvGrpSpPr>
          <p:cNvPr id="38" name="Group 37">
            <a:extLst>
              <a:ext uri="{FF2B5EF4-FFF2-40B4-BE49-F238E27FC236}">
                <a16:creationId xmlns:a16="http://schemas.microsoft.com/office/drawing/2014/main" id="{787285E0-83A6-4904-E29C-7AC8A59BEF3F}"/>
              </a:ext>
            </a:extLst>
          </p:cNvPr>
          <p:cNvGrpSpPr/>
          <p:nvPr/>
        </p:nvGrpSpPr>
        <p:grpSpPr>
          <a:xfrm>
            <a:off x="1615001" y="3623771"/>
            <a:ext cx="685800" cy="685800"/>
            <a:chOff x="2400033" y="2712870"/>
            <a:chExt cx="914400" cy="914400"/>
          </a:xfrm>
        </p:grpSpPr>
        <p:sp>
          <p:nvSpPr>
            <p:cNvPr id="39" name="Oval 38">
              <a:extLst>
                <a:ext uri="{FF2B5EF4-FFF2-40B4-BE49-F238E27FC236}">
                  <a16:creationId xmlns:a16="http://schemas.microsoft.com/office/drawing/2014/main" id="{43BB223C-E95E-E3CF-AE4C-FFE70DC970B9}"/>
                </a:ext>
              </a:extLst>
            </p:cNvPr>
            <p:cNvSpPr/>
            <p:nvPr/>
          </p:nvSpPr>
          <p:spPr>
            <a:xfrm>
              <a:off x="2400033" y="2712870"/>
              <a:ext cx="914400" cy="914400"/>
            </a:xfrm>
            <a:prstGeom prst="ellipse">
              <a:avLst/>
            </a:prstGeom>
            <a:solidFill>
              <a:schemeClr val="accent1"/>
            </a:solidFill>
            <a:ln>
              <a:no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40" name="Freeform 60">
              <a:extLst>
                <a:ext uri="{FF2B5EF4-FFF2-40B4-BE49-F238E27FC236}">
                  <a16:creationId xmlns:a16="http://schemas.microsoft.com/office/drawing/2014/main" id="{EE04A43C-A71F-E5D2-C65A-9418A4DABF3C}"/>
                </a:ext>
              </a:extLst>
            </p:cNvPr>
            <p:cNvSpPr>
              <a:spLocks noEditPoints="1"/>
            </p:cNvSpPr>
            <p:nvPr/>
          </p:nvSpPr>
          <p:spPr bwMode="auto">
            <a:xfrm>
              <a:off x="2616727" y="2917439"/>
              <a:ext cx="481012" cy="482600"/>
            </a:xfrm>
            <a:custGeom>
              <a:avLst/>
              <a:gdLst>
                <a:gd name="T0" fmla="*/ 126 w 128"/>
                <a:gd name="T1" fmla="*/ 1 h 128"/>
                <a:gd name="T2" fmla="*/ 124 w 128"/>
                <a:gd name="T3" fmla="*/ 0 h 128"/>
                <a:gd name="T4" fmla="*/ 122 w 128"/>
                <a:gd name="T5" fmla="*/ 1 h 128"/>
                <a:gd name="T6" fmla="*/ 2 w 128"/>
                <a:gd name="T7" fmla="*/ 81 h 128"/>
                <a:gd name="T8" fmla="*/ 0 w 128"/>
                <a:gd name="T9" fmla="*/ 84 h 128"/>
                <a:gd name="T10" fmla="*/ 3 w 128"/>
                <a:gd name="T11" fmla="*/ 88 h 128"/>
                <a:gd name="T12" fmla="*/ 34 w 128"/>
                <a:gd name="T13" fmla="*/ 100 h 128"/>
                <a:gd name="T14" fmla="*/ 49 w 128"/>
                <a:gd name="T15" fmla="*/ 126 h 128"/>
                <a:gd name="T16" fmla="*/ 52 w 128"/>
                <a:gd name="T17" fmla="*/ 128 h 128"/>
                <a:gd name="T18" fmla="*/ 52 w 128"/>
                <a:gd name="T19" fmla="*/ 128 h 128"/>
                <a:gd name="T20" fmla="*/ 55 w 128"/>
                <a:gd name="T21" fmla="*/ 126 h 128"/>
                <a:gd name="T22" fmla="*/ 64 w 128"/>
                <a:gd name="T23" fmla="*/ 112 h 128"/>
                <a:gd name="T24" fmla="*/ 103 w 128"/>
                <a:gd name="T25" fmla="*/ 128 h 128"/>
                <a:gd name="T26" fmla="*/ 104 w 128"/>
                <a:gd name="T27" fmla="*/ 128 h 128"/>
                <a:gd name="T28" fmla="*/ 106 w 128"/>
                <a:gd name="T29" fmla="*/ 127 h 128"/>
                <a:gd name="T30" fmla="*/ 108 w 128"/>
                <a:gd name="T31" fmla="*/ 125 h 128"/>
                <a:gd name="T32" fmla="*/ 128 w 128"/>
                <a:gd name="T33" fmla="*/ 5 h 128"/>
                <a:gd name="T34" fmla="*/ 126 w 128"/>
                <a:gd name="T35" fmla="*/ 1 h 128"/>
                <a:gd name="T36" fmla="*/ 13 w 128"/>
                <a:gd name="T37" fmla="*/ 83 h 128"/>
                <a:gd name="T38" fmla="*/ 105 w 128"/>
                <a:gd name="T39" fmla="*/ 21 h 128"/>
                <a:gd name="T40" fmla="*/ 38 w 128"/>
                <a:gd name="T41" fmla="*/ 93 h 128"/>
                <a:gd name="T42" fmla="*/ 37 w 128"/>
                <a:gd name="T43" fmla="*/ 93 h 128"/>
                <a:gd name="T44" fmla="*/ 13 w 128"/>
                <a:gd name="T45" fmla="*/ 83 h 128"/>
                <a:gd name="T46" fmla="*/ 41 w 128"/>
                <a:gd name="T47" fmla="*/ 96 h 128"/>
                <a:gd name="T48" fmla="*/ 41 w 128"/>
                <a:gd name="T49" fmla="*/ 96 h 128"/>
                <a:gd name="T50" fmla="*/ 117 w 128"/>
                <a:gd name="T51" fmla="*/ 15 h 128"/>
                <a:gd name="T52" fmla="*/ 52 w 128"/>
                <a:gd name="T53" fmla="*/ 116 h 128"/>
                <a:gd name="T54" fmla="*/ 41 w 128"/>
                <a:gd name="T55" fmla="*/ 96 h 128"/>
                <a:gd name="T56" fmla="*/ 101 w 128"/>
                <a:gd name="T57" fmla="*/ 118 h 128"/>
                <a:gd name="T58" fmla="*/ 67 w 128"/>
                <a:gd name="T59" fmla="*/ 105 h 128"/>
                <a:gd name="T60" fmla="*/ 64 w 128"/>
                <a:gd name="T61" fmla="*/ 104 h 128"/>
                <a:gd name="T62" fmla="*/ 117 w 128"/>
                <a:gd name="T63" fmla="*/ 23 h 128"/>
                <a:gd name="T64" fmla="*/ 101 w 128"/>
                <a:gd name="T65"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8" h="128">
                  <a:moveTo>
                    <a:pt x="126" y="1"/>
                  </a:moveTo>
                  <a:cubicBezTo>
                    <a:pt x="126" y="0"/>
                    <a:pt x="125" y="0"/>
                    <a:pt x="124" y="0"/>
                  </a:cubicBezTo>
                  <a:cubicBezTo>
                    <a:pt x="123" y="0"/>
                    <a:pt x="122" y="0"/>
                    <a:pt x="122" y="1"/>
                  </a:cubicBezTo>
                  <a:cubicBezTo>
                    <a:pt x="2" y="81"/>
                    <a:pt x="2" y="81"/>
                    <a:pt x="2" y="81"/>
                  </a:cubicBezTo>
                  <a:cubicBezTo>
                    <a:pt x="1" y="81"/>
                    <a:pt x="0" y="83"/>
                    <a:pt x="0" y="84"/>
                  </a:cubicBezTo>
                  <a:cubicBezTo>
                    <a:pt x="0" y="86"/>
                    <a:pt x="1" y="87"/>
                    <a:pt x="3" y="88"/>
                  </a:cubicBezTo>
                  <a:cubicBezTo>
                    <a:pt x="34" y="100"/>
                    <a:pt x="34" y="100"/>
                    <a:pt x="34" y="100"/>
                  </a:cubicBezTo>
                  <a:cubicBezTo>
                    <a:pt x="49" y="126"/>
                    <a:pt x="49" y="126"/>
                    <a:pt x="49" y="126"/>
                  </a:cubicBezTo>
                  <a:cubicBezTo>
                    <a:pt x="49" y="127"/>
                    <a:pt x="51" y="128"/>
                    <a:pt x="52" y="128"/>
                  </a:cubicBezTo>
                  <a:cubicBezTo>
                    <a:pt x="52" y="128"/>
                    <a:pt x="52" y="128"/>
                    <a:pt x="52" y="128"/>
                  </a:cubicBezTo>
                  <a:cubicBezTo>
                    <a:pt x="53" y="128"/>
                    <a:pt x="55" y="127"/>
                    <a:pt x="55" y="126"/>
                  </a:cubicBezTo>
                  <a:cubicBezTo>
                    <a:pt x="64" y="112"/>
                    <a:pt x="64" y="112"/>
                    <a:pt x="64" y="112"/>
                  </a:cubicBezTo>
                  <a:cubicBezTo>
                    <a:pt x="103" y="128"/>
                    <a:pt x="103" y="128"/>
                    <a:pt x="103" y="128"/>
                  </a:cubicBezTo>
                  <a:cubicBezTo>
                    <a:pt x="103" y="128"/>
                    <a:pt x="103" y="128"/>
                    <a:pt x="104" y="128"/>
                  </a:cubicBezTo>
                  <a:cubicBezTo>
                    <a:pt x="105" y="128"/>
                    <a:pt x="105" y="128"/>
                    <a:pt x="106" y="127"/>
                  </a:cubicBezTo>
                  <a:cubicBezTo>
                    <a:pt x="107" y="127"/>
                    <a:pt x="108" y="126"/>
                    <a:pt x="108" y="125"/>
                  </a:cubicBezTo>
                  <a:cubicBezTo>
                    <a:pt x="128" y="5"/>
                    <a:pt x="128" y="5"/>
                    <a:pt x="128" y="5"/>
                  </a:cubicBezTo>
                  <a:cubicBezTo>
                    <a:pt x="128" y="3"/>
                    <a:pt x="128" y="2"/>
                    <a:pt x="126" y="1"/>
                  </a:cubicBezTo>
                  <a:close/>
                  <a:moveTo>
                    <a:pt x="13" y="83"/>
                  </a:moveTo>
                  <a:cubicBezTo>
                    <a:pt x="105" y="21"/>
                    <a:pt x="105" y="21"/>
                    <a:pt x="105" y="21"/>
                  </a:cubicBezTo>
                  <a:cubicBezTo>
                    <a:pt x="38" y="93"/>
                    <a:pt x="38" y="93"/>
                    <a:pt x="38" y="93"/>
                  </a:cubicBezTo>
                  <a:cubicBezTo>
                    <a:pt x="37" y="93"/>
                    <a:pt x="37" y="93"/>
                    <a:pt x="37" y="93"/>
                  </a:cubicBezTo>
                  <a:lnTo>
                    <a:pt x="13" y="83"/>
                  </a:lnTo>
                  <a:close/>
                  <a:moveTo>
                    <a:pt x="41" y="96"/>
                  </a:moveTo>
                  <a:cubicBezTo>
                    <a:pt x="41" y="96"/>
                    <a:pt x="41" y="96"/>
                    <a:pt x="41" y="96"/>
                  </a:cubicBezTo>
                  <a:cubicBezTo>
                    <a:pt x="117" y="15"/>
                    <a:pt x="117" y="15"/>
                    <a:pt x="117" y="15"/>
                  </a:cubicBezTo>
                  <a:cubicBezTo>
                    <a:pt x="52" y="116"/>
                    <a:pt x="52" y="116"/>
                    <a:pt x="52" y="116"/>
                  </a:cubicBezTo>
                  <a:lnTo>
                    <a:pt x="41" y="96"/>
                  </a:lnTo>
                  <a:close/>
                  <a:moveTo>
                    <a:pt x="101" y="118"/>
                  </a:moveTo>
                  <a:cubicBezTo>
                    <a:pt x="67" y="105"/>
                    <a:pt x="67" y="105"/>
                    <a:pt x="67" y="105"/>
                  </a:cubicBezTo>
                  <a:cubicBezTo>
                    <a:pt x="66" y="104"/>
                    <a:pt x="65" y="104"/>
                    <a:pt x="64" y="104"/>
                  </a:cubicBezTo>
                  <a:cubicBezTo>
                    <a:pt x="117" y="23"/>
                    <a:pt x="117" y="23"/>
                    <a:pt x="117" y="23"/>
                  </a:cubicBezTo>
                  <a:lnTo>
                    <a:pt x="101" y="118"/>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id-ID" sz="1350"/>
            </a:p>
          </p:txBody>
        </p:sp>
      </p:grpSp>
      <p:sp>
        <p:nvSpPr>
          <p:cNvPr id="41" name="TextBox 40">
            <a:extLst>
              <a:ext uri="{FF2B5EF4-FFF2-40B4-BE49-F238E27FC236}">
                <a16:creationId xmlns:a16="http://schemas.microsoft.com/office/drawing/2014/main" id="{C1CC165D-40C1-5FB6-F9F1-B76F9A2EF185}"/>
              </a:ext>
            </a:extLst>
          </p:cNvPr>
          <p:cNvSpPr txBox="1"/>
          <p:nvPr/>
        </p:nvSpPr>
        <p:spPr>
          <a:xfrm>
            <a:off x="826996" y="2313084"/>
            <a:ext cx="2406493" cy="830997"/>
          </a:xfrm>
          <a:prstGeom prst="rect">
            <a:avLst/>
          </a:prstGeom>
          <a:noFill/>
        </p:spPr>
        <p:txBody>
          <a:bodyPr wrap="square" lIns="0" rIns="0" rtlCol="0">
            <a:spAutoFit/>
          </a:bodyPr>
          <a:lstStyle/>
          <a:p>
            <a:r>
              <a:rPr lang="en-US" sz="1600" dirty="0">
                <a:solidFill>
                  <a:srgbClr val="0E0E0E"/>
                </a:solidFill>
                <a:effectLst/>
                <a:latin typeface=".SF NS"/>
              </a:rPr>
              <a:t>Urban centers, smaller cities, and rural areas across Malaysia.</a:t>
            </a:r>
          </a:p>
        </p:txBody>
      </p:sp>
      <p:sp>
        <p:nvSpPr>
          <p:cNvPr id="42" name="TextBox 41">
            <a:extLst>
              <a:ext uri="{FF2B5EF4-FFF2-40B4-BE49-F238E27FC236}">
                <a16:creationId xmlns:a16="http://schemas.microsoft.com/office/drawing/2014/main" id="{2FB36276-F9FD-ADA2-1985-72493E772D6E}"/>
              </a:ext>
            </a:extLst>
          </p:cNvPr>
          <p:cNvSpPr txBox="1"/>
          <p:nvPr/>
        </p:nvSpPr>
        <p:spPr>
          <a:xfrm>
            <a:off x="756423" y="2044241"/>
            <a:ext cx="2191177" cy="338554"/>
          </a:xfrm>
          <a:prstGeom prst="rect">
            <a:avLst/>
          </a:prstGeom>
          <a:noFill/>
        </p:spPr>
        <p:txBody>
          <a:bodyPr wrap="none" rtlCol="0">
            <a:spAutoFit/>
          </a:bodyPr>
          <a:lstStyle/>
          <a:p>
            <a:r>
              <a:rPr lang="en-US" sz="1600" b="1" dirty="0">
                <a:solidFill>
                  <a:srgbClr val="0E0E0E"/>
                </a:solidFill>
                <a:effectLst/>
                <a:latin typeface=".SF NS"/>
              </a:rPr>
              <a:t>Geographical Coverage</a:t>
            </a:r>
            <a:r>
              <a:rPr lang="en-US" sz="1600" dirty="0">
                <a:solidFill>
                  <a:srgbClr val="0E0E0E"/>
                </a:solidFill>
                <a:effectLst/>
                <a:latin typeface=".SF NS"/>
              </a:rPr>
              <a:t>:</a:t>
            </a:r>
          </a:p>
        </p:txBody>
      </p:sp>
      <p:sp>
        <p:nvSpPr>
          <p:cNvPr id="43" name="TextBox 42">
            <a:extLst>
              <a:ext uri="{FF2B5EF4-FFF2-40B4-BE49-F238E27FC236}">
                <a16:creationId xmlns:a16="http://schemas.microsoft.com/office/drawing/2014/main" id="{D91C943F-9542-6128-6BB1-F29077B28134}"/>
              </a:ext>
            </a:extLst>
          </p:cNvPr>
          <p:cNvSpPr txBox="1"/>
          <p:nvPr/>
        </p:nvSpPr>
        <p:spPr>
          <a:xfrm>
            <a:off x="2448170" y="5337492"/>
            <a:ext cx="2406493" cy="1077218"/>
          </a:xfrm>
          <a:prstGeom prst="rect">
            <a:avLst/>
          </a:prstGeom>
          <a:noFill/>
        </p:spPr>
        <p:txBody>
          <a:bodyPr wrap="square" lIns="0" rIns="0" rtlCol="0">
            <a:spAutoFit/>
          </a:bodyPr>
          <a:lstStyle/>
          <a:p>
            <a:r>
              <a:rPr lang="en-US" sz="1600" dirty="0">
                <a:solidFill>
                  <a:srgbClr val="0E0E0E"/>
                </a:solidFill>
                <a:effectLst/>
                <a:latin typeface=".SF NS"/>
              </a:rPr>
              <a:t>Traffic reports, weather data, roadworks, public events.</a:t>
            </a:r>
          </a:p>
          <a:p>
            <a:r>
              <a:rPr lang="en-US" sz="1600" dirty="0">
                <a:solidFill>
                  <a:srgbClr val="0E0E0E"/>
                </a:solidFill>
                <a:effectLst/>
                <a:latin typeface=".SF NS"/>
              </a:rPr>
              <a:t>Open data from government portals and other sources.</a:t>
            </a:r>
          </a:p>
        </p:txBody>
      </p:sp>
      <p:sp>
        <p:nvSpPr>
          <p:cNvPr id="44" name="TextBox 43">
            <a:extLst>
              <a:ext uri="{FF2B5EF4-FFF2-40B4-BE49-F238E27FC236}">
                <a16:creationId xmlns:a16="http://schemas.microsoft.com/office/drawing/2014/main" id="{145A5631-73CA-C88D-BA6A-383F3BC646BC}"/>
              </a:ext>
            </a:extLst>
          </p:cNvPr>
          <p:cNvSpPr txBox="1"/>
          <p:nvPr/>
        </p:nvSpPr>
        <p:spPr>
          <a:xfrm>
            <a:off x="2377597" y="5068649"/>
            <a:ext cx="1344855" cy="338554"/>
          </a:xfrm>
          <a:prstGeom prst="rect">
            <a:avLst/>
          </a:prstGeom>
          <a:noFill/>
        </p:spPr>
        <p:txBody>
          <a:bodyPr wrap="none" rtlCol="0">
            <a:spAutoFit/>
          </a:bodyPr>
          <a:lstStyle/>
          <a:p>
            <a:r>
              <a:rPr lang="en-US" sz="1600" b="1" dirty="0">
                <a:solidFill>
                  <a:srgbClr val="0E0E0E"/>
                </a:solidFill>
                <a:effectLst/>
                <a:latin typeface=".SF NS"/>
              </a:rPr>
              <a:t>Data Sources</a:t>
            </a:r>
            <a:r>
              <a:rPr lang="en-US" sz="1600" dirty="0">
                <a:solidFill>
                  <a:srgbClr val="0E0E0E"/>
                </a:solidFill>
                <a:effectLst/>
                <a:latin typeface=".SF NS"/>
              </a:rPr>
              <a:t>:</a:t>
            </a:r>
          </a:p>
        </p:txBody>
      </p:sp>
      <p:sp>
        <p:nvSpPr>
          <p:cNvPr id="45" name="TextBox 44">
            <a:extLst>
              <a:ext uri="{FF2B5EF4-FFF2-40B4-BE49-F238E27FC236}">
                <a16:creationId xmlns:a16="http://schemas.microsoft.com/office/drawing/2014/main" id="{350F616A-7418-D5D0-7157-1C6CC22E828C}"/>
              </a:ext>
            </a:extLst>
          </p:cNvPr>
          <p:cNvSpPr txBox="1"/>
          <p:nvPr/>
        </p:nvSpPr>
        <p:spPr>
          <a:xfrm>
            <a:off x="3986549" y="2310790"/>
            <a:ext cx="2406493" cy="584775"/>
          </a:xfrm>
          <a:prstGeom prst="rect">
            <a:avLst/>
          </a:prstGeom>
          <a:noFill/>
        </p:spPr>
        <p:txBody>
          <a:bodyPr wrap="square" lIns="0" rIns="0" rtlCol="0">
            <a:spAutoFit/>
          </a:bodyPr>
          <a:lstStyle/>
          <a:p>
            <a:r>
              <a:rPr lang="en-US" sz="1600" dirty="0">
                <a:solidFill>
                  <a:srgbClr val="0E0E0E"/>
                </a:solidFill>
                <a:effectLst/>
                <a:latin typeface=".SF NS"/>
              </a:rPr>
              <a:t>Evaluation of daily, weekly, and monthly traffic data.</a:t>
            </a:r>
          </a:p>
        </p:txBody>
      </p:sp>
      <p:sp>
        <p:nvSpPr>
          <p:cNvPr id="46" name="TextBox 45">
            <a:extLst>
              <a:ext uri="{FF2B5EF4-FFF2-40B4-BE49-F238E27FC236}">
                <a16:creationId xmlns:a16="http://schemas.microsoft.com/office/drawing/2014/main" id="{176ED008-6377-CC13-74A9-180F8ABA19C7}"/>
              </a:ext>
            </a:extLst>
          </p:cNvPr>
          <p:cNvSpPr txBox="1"/>
          <p:nvPr/>
        </p:nvSpPr>
        <p:spPr>
          <a:xfrm>
            <a:off x="3915976" y="2041947"/>
            <a:ext cx="1239763" cy="338554"/>
          </a:xfrm>
          <a:prstGeom prst="rect">
            <a:avLst/>
          </a:prstGeom>
          <a:noFill/>
        </p:spPr>
        <p:txBody>
          <a:bodyPr wrap="none" rtlCol="0">
            <a:spAutoFit/>
          </a:bodyPr>
          <a:lstStyle/>
          <a:p>
            <a:r>
              <a:rPr lang="en-US" sz="1600" b="1" dirty="0">
                <a:solidFill>
                  <a:srgbClr val="0E0E0E"/>
                </a:solidFill>
                <a:effectLst/>
                <a:latin typeface=".SF NS"/>
              </a:rPr>
              <a:t>Time Frame</a:t>
            </a:r>
            <a:r>
              <a:rPr lang="en-US" sz="1600" dirty="0">
                <a:solidFill>
                  <a:srgbClr val="0E0E0E"/>
                </a:solidFill>
                <a:effectLst/>
                <a:latin typeface=".SF NS"/>
              </a:rPr>
              <a:t>:</a:t>
            </a:r>
          </a:p>
        </p:txBody>
      </p:sp>
      <p:sp>
        <p:nvSpPr>
          <p:cNvPr id="47" name="TextBox 46">
            <a:extLst>
              <a:ext uri="{FF2B5EF4-FFF2-40B4-BE49-F238E27FC236}">
                <a16:creationId xmlns:a16="http://schemas.microsoft.com/office/drawing/2014/main" id="{5AB6981A-3343-ACD8-73A9-3B46E4571F9A}"/>
              </a:ext>
            </a:extLst>
          </p:cNvPr>
          <p:cNvSpPr txBox="1"/>
          <p:nvPr/>
        </p:nvSpPr>
        <p:spPr>
          <a:xfrm>
            <a:off x="7875827" y="3811130"/>
            <a:ext cx="3771440" cy="2062103"/>
          </a:xfrm>
          <a:prstGeom prst="rect">
            <a:avLst/>
          </a:prstGeom>
          <a:noFill/>
        </p:spPr>
        <p:txBody>
          <a:bodyPr wrap="square" lIns="0" rIns="0" rtlCol="0">
            <a:spAutoFit/>
          </a:bodyPr>
          <a:lstStyle/>
          <a:p>
            <a:pPr algn="ctr"/>
            <a:r>
              <a:rPr lang="en-US" sz="1600" dirty="0">
                <a:ea typeface="Roboto Condensed Light" panose="02000000000000000000" pitchFamily="2" charset="0"/>
                <a:cs typeface="Roboto Condensed Light" panose="02000000000000000000" pitchFamily="2" charset="0"/>
              </a:rPr>
              <a:t>The methodology includes collection of data related to traffic, weather, and GIS modules/roadworks and through the application of machine learning algorithms to evaluate regional traffic patterns, traffic congestion started and to recommend routing choices particularly when there is severe congestion. </a:t>
            </a:r>
          </a:p>
        </p:txBody>
      </p:sp>
      <p:sp>
        <p:nvSpPr>
          <p:cNvPr id="48" name="TextBox 47">
            <a:extLst>
              <a:ext uri="{FF2B5EF4-FFF2-40B4-BE49-F238E27FC236}">
                <a16:creationId xmlns:a16="http://schemas.microsoft.com/office/drawing/2014/main" id="{7281630C-3AFC-B957-530F-26497F39D76B}"/>
              </a:ext>
            </a:extLst>
          </p:cNvPr>
          <p:cNvSpPr txBox="1"/>
          <p:nvPr/>
        </p:nvSpPr>
        <p:spPr>
          <a:xfrm>
            <a:off x="7856704" y="3478994"/>
            <a:ext cx="2226572" cy="338554"/>
          </a:xfrm>
          <a:prstGeom prst="rect">
            <a:avLst/>
          </a:prstGeom>
          <a:noFill/>
        </p:spPr>
        <p:txBody>
          <a:bodyPr wrap="none" rtlCol="0">
            <a:spAutoFit/>
          </a:bodyPr>
          <a:lstStyle/>
          <a:p>
            <a:pPr algn="ctr"/>
            <a:r>
              <a:rPr lang="en-US" sz="1600" b="1" dirty="0">
                <a:solidFill>
                  <a:srgbClr val="0E0E0E"/>
                </a:solidFill>
                <a:latin typeface=".SF NS"/>
              </a:rPr>
              <a:t>Analytical Techniques</a:t>
            </a:r>
            <a:r>
              <a:rPr lang="zh-CN" altLang="en-US" sz="1600" b="1" dirty="0">
                <a:solidFill>
                  <a:srgbClr val="0E0E0E"/>
                </a:solidFill>
                <a:latin typeface=".SF NS"/>
              </a:rPr>
              <a:t>：</a:t>
            </a:r>
            <a:endParaRPr lang="en-US" sz="1600" b="1" dirty="0">
              <a:solidFill>
                <a:srgbClr val="0E0E0E"/>
              </a:solidFill>
              <a:latin typeface=".SF NS"/>
            </a:endParaRPr>
          </a:p>
        </p:txBody>
      </p:sp>
    </p:spTree>
    <p:extLst>
      <p:ext uri="{BB962C8B-B14F-4D97-AF65-F5344CB8AC3E}">
        <p14:creationId xmlns:p14="http://schemas.microsoft.com/office/powerpoint/2010/main" val="506695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A2359B-FA47-8309-5FD5-D51DACB42789}"/>
              </a:ext>
            </a:extLst>
          </p:cNvPr>
          <p:cNvSpPr txBox="1"/>
          <p:nvPr/>
        </p:nvSpPr>
        <p:spPr>
          <a:xfrm>
            <a:off x="2269943" y="2777491"/>
            <a:ext cx="5927415" cy="830997"/>
          </a:xfrm>
          <a:prstGeom prst="rect">
            <a:avLst/>
          </a:prstGeom>
          <a:noFill/>
        </p:spPr>
        <p:txBody>
          <a:bodyPr wrap="square" rtlCol="0">
            <a:spAutoFit/>
          </a:bodyPr>
          <a:lstStyle/>
          <a:p>
            <a:r>
              <a:rPr lang="en-MY" sz="4800" spc="300" dirty="0">
                <a:solidFill>
                  <a:schemeClr val="tx1">
                    <a:lumMod val="75000"/>
                    <a:lumOff val="25000"/>
                  </a:schemeClr>
                </a:solidFill>
              </a:rPr>
              <a:t>2.Literature</a:t>
            </a:r>
            <a:r>
              <a:rPr lang="zh-CN" altLang="en-US" sz="4800" spc="300" dirty="0">
                <a:solidFill>
                  <a:schemeClr val="tx1">
                    <a:lumMod val="75000"/>
                    <a:lumOff val="25000"/>
                  </a:schemeClr>
                </a:solidFill>
              </a:rPr>
              <a:t> </a:t>
            </a:r>
            <a:r>
              <a:rPr lang="en-MY" sz="4800" spc="300" dirty="0">
                <a:solidFill>
                  <a:schemeClr val="tx1">
                    <a:lumMod val="75000"/>
                    <a:lumOff val="25000"/>
                  </a:schemeClr>
                </a:solidFill>
              </a:rPr>
              <a:t>Review</a:t>
            </a:r>
          </a:p>
        </p:txBody>
      </p:sp>
      <p:pic>
        <p:nvPicPr>
          <p:cNvPr id="5" name="Picture 4">
            <a:extLst>
              <a:ext uri="{FF2B5EF4-FFF2-40B4-BE49-F238E27FC236}">
                <a16:creationId xmlns:a16="http://schemas.microsoft.com/office/drawing/2014/main" id="{7084184C-BDA4-1EED-A843-A55D7EBB6C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2795" y="344422"/>
            <a:ext cx="2249407" cy="751894"/>
          </a:xfrm>
          <a:prstGeom prst="rect">
            <a:avLst/>
          </a:prstGeom>
        </p:spPr>
      </p:pic>
      <p:pic>
        <p:nvPicPr>
          <p:cNvPr id="9" name="Picture 8">
            <a:extLst>
              <a:ext uri="{FF2B5EF4-FFF2-40B4-BE49-F238E27FC236}">
                <a16:creationId xmlns:a16="http://schemas.microsoft.com/office/drawing/2014/main" id="{14719AA7-B70D-336C-73F5-A522B614BE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3714" y="6529906"/>
            <a:ext cx="2060121" cy="155037"/>
          </a:xfrm>
          <a:prstGeom prst="rect">
            <a:avLst/>
          </a:prstGeom>
        </p:spPr>
      </p:pic>
      <p:cxnSp>
        <p:nvCxnSpPr>
          <p:cNvPr id="10" name="Straight Connector 9">
            <a:extLst>
              <a:ext uri="{FF2B5EF4-FFF2-40B4-BE49-F238E27FC236}">
                <a16:creationId xmlns:a16="http://schemas.microsoft.com/office/drawing/2014/main" id="{58BC7F27-4F90-296B-D41B-62FA9D80EDA4}"/>
              </a:ext>
            </a:extLst>
          </p:cNvPr>
          <p:cNvCxnSpPr>
            <a:cxnSpLocks/>
          </p:cNvCxnSpPr>
          <p:nvPr/>
        </p:nvCxnSpPr>
        <p:spPr>
          <a:xfrm>
            <a:off x="0" y="6626873"/>
            <a:ext cx="10286999"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81531019"/>
      </p:ext>
    </p:extLst>
  </p:cSld>
  <p:clrMapOvr>
    <a:masterClrMapping/>
  </p:clrMapOvr>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696464"/>
      </a:dk2>
      <a:lt2>
        <a:srgbClr val="E9E5DC"/>
      </a:lt2>
      <a:accent1>
        <a:srgbClr val="6C1D35"/>
      </a:accent1>
      <a:accent2>
        <a:srgbClr val="9B2D1F"/>
      </a:accent2>
      <a:accent3>
        <a:srgbClr val="A28E6A"/>
      </a:accent3>
      <a:accent4>
        <a:srgbClr val="956251"/>
      </a:accent4>
      <a:accent5>
        <a:srgbClr val="918485"/>
      </a:accent5>
      <a:accent6>
        <a:srgbClr val="6C3636"/>
      </a:accent6>
      <a:hlink>
        <a:srgbClr val="CC9900"/>
      </a:hlink>
      <a:folHlink>
        <a:srgbClr val="96A9A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7614</TotalTime>
  <Words>1113</Words>
  <Application>Microsoft Macintosh PowerPoint</Application>
  <PresentationFormat>Widescreen</PresentationFormat>
  <Paragraphs>100</Paragraphs>
  <Slides>18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.SF NS</vt:lpstr>
      <vt:lpstr>Montserrat Semi</vt:lpstr>
      <vt:lpstr>Aptos</vt:lpstr>
      <vt:lpstr>Arial</vt:lpstr>
      <vt:lpstr>Calibri</vt:lpstr>
      <vt:lpstr>Lato</vt:lpstr>
      <vt:lpstr>Open Sans</vt:lpstr>
      <vt:lpstr>Roboto Condensed Light</vt:lpstr>
      <vt:lpstr>Source Sans Pro Light</vt:lpstr>
      <vt:lpstr>Office Theme</vt:lpstr>
      <vt:lpstr>PowerPoint Presentation</vt:lpstr>
      <vt:lpstr>PowerPoint Presentation</vt:lpstr>
      <vt:lpstr>PowerPoint Presentation</vt:lpstr>
      <vt:lpstr>Traffic congestion is a global issue affecting both urban and rural areas, including Malaysia. Inefficient traffic control and high vehicle numbers lead to delays, increased fuel consumption, rising pollution, and reduced economic efficiency. Major cities like Kuala Lumpur, Penang, and Johor Bahru experience frequent traffic jams, but rural areas are also impacted. Effective traffic management must consider local conditions and patterns.  This research aims to predict traffic congestion on Malaysian highways using various data sources and modeling techniques. By analyzing traffic patterns and factors like weather and roadworks, we can identify trends and provide actionable recommendations for traffic management. The study aims to influence national and regional transportation policies, improving traffic flow, reducing environmental impact, and fostering economic growth. This data-driven approach offers significant benefits for urban and regional planning. </vt:lpstr>
      <vt:lpstr>Background Information</vt:lpstr>
      <vt:lpstr>Problem Statement</vt:lpstr>
      <vt:lpstr>Research Questions</vt:lpstr>
      <vt:lpstr>Scope of the Study</vt:lpstr>
      <vt:lpstr>PowerPoint Presentation</vt:lpstr>
      <vt:lpstr>Traffic congestion is a prevalent problem in urban areas worldwide, leading to economic losses, environmental pollution, and a decline in quality of life. Malaysia, a country undergoing rapid urban development and escalating private vehicle ownership, is subject to grim traffic congestion, especially in major cities. The aim of this chapter is to study the relevant literature regarding traffic congestion: discuss about causes, effects, and prior research that have developed machine learning algorithms to aid both the prediction and amelioration of the issue.   The literature review highlights the complexity of traffic congestion and the potential of machine learning algorithms to address it. The findings will guide the methodology in the next chapter, which will detail data acquisition, preprocessing, and analysis methods. This summary captures the key points from Chapter 2 and provides a foundation for understanding the context and significance of the research on predicting traffic congestion in Malaysia. </vt:lpstr>
      <vt:lpstr>PowerPoint Presentation</vt:lpstr>
      <vt:lpstr>Data Science Project Life Cycle </vt:lpstr>
      <vt:lpstr>PowerPoint Presentation</vt:lpstr>
      <vt:lpstr>PowerPoint Presentation</vt:lpstr>
      <vt:lpstr>Initial Results - Primary Data </vt:lpstr>
      <vt:lpstr>Machine Learning</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NUR AMALINA BINTI HAMIDI</dc:creator>
  <cp:lastModifiedBy>LU RUIQI</cp:lastModifiedBy>
  <cp:revision>44</cp:revision>
  <dcterms:created xsi:type="dcterms:W3CDTF">2023-12-31T03:09:43Z</dcterms:created>
  <dcterms:modified xsi:type="dcterms:W3CDTF">2024-07-25T01:04:58Z</dcterms:modified>
</cp:coreProperties>
</file>